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709" autoAdjust="0"/>
    <p:restoredTop sz="96346" autoAdjust="0"/>
  </p:normalViewPr>
  <p:slideViewPr>
    <p:cSldViewPr snapToGrid="0">
      <p:cViewPr varScale="1">
        <p:scale>
          <a:sx n="153" d="100"/>
          <a:sy n="153" d="100"/>
        </p:scale>
        <p:origin x="1854"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11/16/2021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2A576802-F7CA-4244-B03A-4B969E384821}"/>
              </a:ext>
            </a:extLst>
          </p:cNvPr>
          <p:cNvSpPr>
            <a:spLocks noGrp="1"/>
          </p:cNvSpPr>
          <p:nvPr>
            <p:ph type="pic" sz="quarter" idx="17"/>
          </p:nvPr>
        </p:nvSpPr>
        <p:spPr>
          <a:xfrm>
            <a:off x="0" y="1435136"/>
            <a:ext cx="5595616" cy="5422864"/>
          </a:xfrm>
          <a:custGeom>
            <a:avLst/>
            <a:gdLst>
              <a:gd name="connsiteX0" fmla="*/ 1690343 w 5595616"/>
              <a:gd name="connsiteY0" fmla="*/ 0 h 5422864"/>
              <a:gd name="connsiteX1" fmla="*/ 1799664 w 5595616"/>
              <a:gd name="connsiteY1" fmla="*/ 0 h 5422864"/>
              <a:gd name="connsiteX2" fmla="*/ 1907432 w 5595616"/>
              <a:gd name="connsiteY2" fmla="*/ 1256 h 5422864"/>
              <a:gd name="connsiteX3" fmla="*/ 2015458 w 5595616"/>
              <a:gd name="connsiteY3" fmla="*/ 5024 h 5422864"/>
              <a:gd name="connsiteX4" fmla="*/ 2070119 w 5595616"/>
              <a:gd name="connsiteY4" fmla="*/ 7535 h 5422864"/>
              <a:gd name="connsiteX5" fmla="*/ 2124780 w 5595616"/>
              <a:gd name="connsiteY5" fmla="*/ 11554 h 5422864"/>
              <a:gd name="connsiteX6" fmla="*/ 2340574 w 5595616"/>
              <a:gd name="connsiteY6" fmla="*/ 31649 h 5422864"/>
              <a:gd name="connsiteX7" fmla="*/ 2448600 w 5595616"/>
              <a:gd name="connsiteY7" fmla="*/ 44459 h 5422864"/>
              <a:gd name="connsiteX8" fmla="*/ 2555331 w 5595616"/>
              <a:gd name="connsiteY8" fmla="*/ 62292 h 5422864"/>
              <a:gd name="connsiteX9" fmla="*/ 2661804 w 5595616"/>
              <a:gd name="connsiteY9" fmla="*/ 80126 h 5422864"/>
              <a:gd name="connsiteX10" fmla="*/ 2768535 w 5595616"/>
              <a:gd name="connsiteY10" fmla="*/ 101476 h 5422864"/>
              <a:gd name="connsiteX11" fmla="*/ 2873971 w 5595616"/>
              <a:gd name="connsiteY11" fmla="*/ 125840 h 5422864"/>
              <a:gd name="connsiteX12" fmla="*/ 2979407 w 5595616"/>
              <a:gd name="connsiteY12" fmla="*/ 152465 h 5422864"/>
              <a:gd name="connsiteX13" fmla="*/ 3793361 w 5595616"/>
              <a:gd name="connsiteY13" fmla="*/ 453376 h 5422864"/>
              <a:gd name="connsiteX14" fmla="*/ 4523641 w 5595616"/>
              <a:gd name="connsiteY14" fmla="*/ 918306 h 5422864"/>
              <a:gd name="connsiteX15" fmla="*/ 5109109 w 5595616"/>
              <a:gd name="connsiteY15" fmla="*/ 1553283 h 5422864"/>
              <a:gd name="connsiteX16" fmla="*/ 5323866 w 5595616"/>
              <a:gd name="connsiteY16" fmla="*/ 1929044 h 5422864"/>
              <a:gd name="connsiteX17" fmla="*/ 5346663 w 5595616"/>
              <a:gd name="connsiteY17" fmla="*/ 1978778 h 5422864"/>
              <a:gd name="connsiteX18" fmla="*/ 5368165 w 5595616"/>
              <a:gd name="connsiteY18" fmla="*/ 2028260 h 5422864"/>
              <a:gd name="connsiteX19" fmla="*/ 5408837 w 5595616"/>
              <a:gd name="connsiteY19" fmla="*/ 2129735 h 5422864"/>
              <a:gd name="connsiteX20" fmla="*/ 5445882 w 5595616"/>
              <a:gd name="connsiteY20" fmla="*/ 2232718 h 5422864"/>
              <a:gd name="connsiteX21" fmla="*/ 5477487 w 5595616"/>
              <a:gd name="connsiteY21" fmla="*/ 2337962 h 5422864"/>
              <a:gd name="connsiteX22" fmla="*/ 5532147 w 5595616"/>
              <a:gd name="connsiteY22" fmla="*/ 2551463 h 5422864"/>
              <a:gd name="connsiteX23" fmla="*/ 5538365 w 5595616"/>
              <a:gd name="connsiteY23" fmla="*/ 2578087 h 5422864"/>
              <a:gd name="connsiteX24" fmla="*/ 5543546 w 5595616"/>
              <a:gd name="connsiteY24" fmla="*/ 2604712 h 5422864"/>
              <a:gd name="connsiteX25" fmla="*/ 5552354 w 5595616"/>
              <a:gd name="connsiteY25" fmla="*/ 2659469 h 5422864"/>
              <a:gd name="connsiteX26" fmla="*/ 5561421 w 5595616"/>
              <a:gd name="connsiteY26" fmla="*/ 2713975 h 5422864"/>
              <a:gd name="connsiteX27" fmla="*/ 5566343 w 5595616"/>
              <a:gd name="connsiteY27" fmla="*/ 2740599 h 5422864"/>
              <a:gd name="connsiteX28" fmla="*/ 5568933 w 5595616"/>
              <a:gd name="connsiteY28" fmla="*/ 2754665 h 5422864"/>
              <a:gd name="connsiteX29" fmla="*/ 5570229 w 5595616"/>
              <a:gd name="connsiteY29" fmla="*/ 2768480 h 5422864"/>
              <a:gd name="connsiteX30" fmla="*/ 5582922 w 5595616"/>
              <a:gd name="connsiteY30" fmla="*/ 2877742 h 5422864"/>
              <a:gd name="connsiteX31" fmla="*/ 5589399 w 5595616"/>
              <a:gd name="connsiteY31" fmla="*/ 2932499 h 5422864"/>
              <a:gd name="connsiteX32" fmla="*/ 5590435 w 5595616"/>
              <a:gd name="connsiteY32" fmla="*/ 2984493 h 5422864"/>
              <a:gd name="connsiteX33" fmla="*/ 5595616 w 5595616"/>
              <a:gd name="connsiteY33" fmla="*/ 3093755 h 5422864"/>
              <a:gd name="connsiteX34" fmla="*/ 5594321 w 5595616"/>
              <a:gd name="connsiteY34" fmla="*/ 3203017 h 5422864"/>
              <a:gd name="connsiteX35" fmla="*/ 5594321 w 5595616"/>
              <a:gd name="connsiteY35" fmla="*/ 3257523 h 5422864"/>
              <a:gd name="connsiteX36" fmla="*/ 5590435 w 5595616"/>
              <a:gd name="connsiteY36" fmla="*/ 3312280 h 5422864"/>
              <a:gd name="connsiteX37" fmla="*/ 5582922 w 5595616"/>
              <a:gd name="connsiteY37" fmla="*/ 3421291 h 5422864"/>
              <a:gd name="connsiteX38" fmla="*/ 5568933 w 5595616"/>
              <a:gd name="connsiteY38" fmla="*/ 3530553 h 5422864"/>
              <a:gd name="connsiteX39" fmla="*/ 5562716 w 5595616"/>
              <a:gd name="connsiteY39" fmla="*/ 3585310 h 5422864"/>
              <a:gd name="connsiteX40" fmla="*/ 5552354 w 5595616"/>
              <a:gd name="connsiteY40" fmla="*/ 3638559 h 5422864"/>
              <a:gd name="connsiteX41" fmla="*/ 5533443 w 5595616"/>
              <a:gd name="connsiteY41" fmla="*/ 3746566 h 5422864"/>
              <a:gd name="connsiteX42" fmla="*/ 5508055 w 5595616"/>
              <a:gd name="connsiteY42" fmla="*/ 3853316 h 5422864"/>
              <a:gd name="connsiteX43" fmla="*/ 5495361 w 5595616"/>
              <a:gd name="connsiteY43" fmla="*/ 3906566 h 5422864"/>
              <a:gd name="connsiteX44" fmla="*/ 5480077 w 5595616"/>
              <a:gd name="connsiteY44" fmla="*/ 3958560 h 5422864"/>
              <a:gd name="connsiteX45" fmla="*/ 5448213 w 5595616"/>
              <a:gd name="connsiteY45" fmla="*/ 4064054 h 5422864"/>
              <a:gd name="connsiteX46" fmla="*/ 5411427 w 5595616"/>
              <a:gd name="connsiteY46" fmla="*/ 4166786 h 5422864"/>
              <a:gd name="connsiteX47" fmla="*/ 5392516 w 5595616"/>
              <a:gd name="connsiteY47" fmla="*/ 4219031 h 5422864"/>
              <a:gd name="connsiteX48" fmla="*/ 5370755 w 5595616"/>
              <a:gd name="connsiteY48" fmla="*/ 4269769 h 5422864"/>
              <a:gd name="connsiteX49" fmla="*/ 5329047 w 5595616"/>
              <a:gd name="connsiteY49" fmla="*/ 4371245 h 5422864"/>
              <a:gd name="connsiteX50" fmla="*/ 5281899 w 5595616"/>
              <a:gd name="connsiteY50" fmla="*/ 4470460 h 5422864"/>
              <a:gd name="connsiteX51" fmla="*/ 5257807 w 5595616"/>
              <a:gd name="connsiteY51" fmla="*/ 4519942 h 5422864"/>
              <a:gd name="connsiteX52" fmla="*/ 5232419 w 5595616"/>
              <a:gd name="connsiteY52" fmla="*/ 4568168 h 5422864"/>
              <a:gd name="connsiteX53" fmla="*/ 5180349 w 5595616"/>
              <a:gd name="connsiteY53" fmla="*/ 4664620 h 5422864"/>
              <a:gd name="connsiteX54" fmla="*/ 5123098 w 5595616"/>
              <a:gd name="connsiteY54" fmla="*/ 4758812 h 5422864"/>
              <a:gd name="connsiteX55" fmla="*/ 5095119 w 5595616"/>
              <a:gd name="connsiteY55" fmla="*/ 4805782 h 5422864"/>
              <a:gd name="connsiteX56" fmla="*/ 5064810 w 5595616"/>
              <a:gd name="connsiteY56" fmla="*/ 4851496 h 5422864"/>
              <a:gd name="connsiteX57" fmla="*/ 5003673 w 5595616"/>
              <a:gd name="connsiteY57" fmla="*/ 4942925 h 5422864"/>
              <a:gd name="connsiteX58" fmla="*/ 4938909 w 5595616"/>
              <a:gd name="connsiteY58" fmla="*/ 5030586 h 5422864"/>
              <a:gd name="connsiteX59" fmla="*/ 4906008 w 5595616"/>
              <a:gd name="connsiteY59" fmla="*/ 5075044 h 5422864"/>
              <a:gd name="connsiteX60" fmla="*/ 4871813 w 5595616"/>
              <a:gd name="connsiteY60" fmla="*/ 5116740 h 5422864"/>
              <a:gd name="connsiteX61" fmla="*/ 4803163 w 5595616"/>
              <a:gd name="connsiteY61" fmla="*/ 5201889 h 5422864"/>
              <a:gd name="connsiteX62" fmla="*/ 4642260 w 5595616"/>
              <a:gd name="connsiteY62" fmla="*/ 5398308 h 5422864"/>
              <a:gd name="connsiteX63" fmla="*/ 4618837 w 5595616"/>
              <a:gd name="connsiteY63" fmla="*/ 5422864 h 5422864"/>
              <a:gd name="connsiteX64" fmla="*/ 0 w 5595616"/>
              <a:gd name="connsiteY64" fmla="*/ 5422864 h 5422864"/>
              <a:gd name="connsiteX65" fmla="*/ 0 w 5595616"/>
              <a:gd name="connsiteY65" fmla="*/ 334066 h 5422864"/>
              <a:gd name="connsiteX66" fmla="*/ 1257200 w 5595616"/>
              <a:gd name="connsiteY66" fmla="*/ 27881 h 5422864"/>
              <a:gd name="connsiteX67" fmla="*/ 1311861 w 5595616"/>
              <a:gd name="connsiteY67" fmla="*/ 21601 h 5422864"/>
              <a:gd name="connsiteX68" fmla="*/ 1366522 w 5595616"/>
              <a:gd name="connsiteY68" fmla="*/ 17834 h 5422864"/>
              <a:gd name="connsiteX69" fmla="*/ 1474549 w 5595616"/>
              <a:gd name="connsiteY69" fmla="*/ 8791 h 5422864"/>
              <a:gd name="connsiteX70" fmla="*/ 1582316 w 5595616"/>
              <a:gd name="connsiteY70" fmla="*/ 3768 h 5422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595616" h="5422864">
                <a:moveTo>
                  <a:pt x="1690343" y="0"/>
                </a:moveTo>
                <a:cubicBezTo>
                  <a:pt x="1727129" y="0"/>
                  <a:pt x="1763915" y="0"/>
                  <a:pt x="1799664" y="0"/>
                </a:cubicBezTo>
                <a:cubicBezTo>
                  <a:pt x="1835155" y="1256"/>
                  <a:pt x="1871941" y="0"/>
                  <a:pt x="1907432" y="1256"/>
                </a:cubicBezTo>
                <a:lnTo>
                  <a:pt x="2015458" y="5024"/>
                </a:lnTo>
                <a:lnTo>
                  <a:pt x="2070119" y="7535"/>
                </a:lnTo>
                <a:cubicBezTo>
                  <a:pt x="2089030" y="7535"/>
                  <a:pt x="2106905" y="10047"/>
                  <a:pt x="2124780" y="11554"/>
                </a:cubicBezTo>
                <a:cubicBezTo>
                  <a:pt x="2197057" y="17834"/>
                  <a:pt x="2269592" y="21601"/>
                  <a:pt x="2340574" y="31649"/>
                </a:cubicBezTo>
                <a:lnTo>
                  <a:pt x="2448600" y="44459"/>
                </a:lnTo>
                <a:cubicBezTo>
                  <a:pt x="2484091" y="49482"/>
                  <a:pt x="2519582" y="57269"/>
                  <a:pt x="2555331" y="62292"/>
                </a:cubicBezTo>
                <a:cubicBezTo>
                  <a:pt x="2590822" y="68572"/>
                  <a:pt x="2626313" y="73595"/>
                  <a:pt x="2661804" y="80126"/>
                </a:cubicBezTo>
                <a:cubicBezTo>
                  <a:pt x="2697553" y="87661"/>
                  <a:pt x="2733044" y="93941"/>
                  <a:pt x="2768535" y="101476"/>
                </a:cubicBezTo>
                <a:lnTo>
                  <a:pt x="2873971" y="125840"/>
                </a:lnTo>
                <a:lnTo>
                  <a:pt x="2979407" y="152465"/>
                </a:lnTo>
                <a:cubicBezTo>
                  <a:pt x="3259965" y="226060"/>
                  <a:pt x="3533010" y="326280"/>
                  <a:pt x="3793361" y="453376"/>
                </a:cubicBezTo>
                <a:cubicBezTo>
                  <a:pt x="4052677" y="580472"/>
                  <a:pt x="4300335" y="733941"/>
                  <a:pt x="4523641" y="918306"/>
                </a:cubicBezTo>
                <a:cubicBezTo>
                  <a:pt x="4747207" y="1101163"/>
                  <a:pt x="4946680" y="1314413"/>
                  <a:pt x="5109109" y="1553283"/>
                </a:cubicBezTo>
                <a:cubicBezTo>
                  <a:pt x="5190452" y="1672592"/>
                  <a:pt x="5261693" y="1798432"/>
                  <a:pt x="5323866" y="1929044"/>
                </a:cubicBezTo>
                <a:lnTo>
                  <a:pt x="5346663" y="1978778"/>
                </a:lnTo>
                <a:cubicBezTo>
                  <a:pt x="5354435" y="1995104"/>
                  <a:pt x="5361947" y="2011682"/>
                  <a:pt x="5368165" y="2028260"/>
                </a:cubicBezTo>
                <a:cubicBezTo>
                  <a:pt x="5382154" y="2062420"/>
                  <a:pt x="5396143" y="2095575"/>
                  <a:pt x="5408837" y="2129735"/>
                </a:cubicBezTo>
                <a:lnTo>
                  <a:pt x="5445882" y="2232718"/>
                </a:lnTo>
                <a:lnTo>
                  <a:pt x="5477487" y="2337962"/>
                </a:lnTo>
                <a:cubicBezTo>
                  <a:pt x="5500284" y="2408040"/>
                  <a:pt x="5514273" y="2480379"/>
                  <a:pt x="5532147" y="2551463"/>
                </a:cubicBezTo>
                <a:lnTo>
                  <a:pt x="5538365" y="2578087"/>
                </a:lnTo>
                <a:cubicBezTo>
                  <a:pt x="5540955" y="2586879"/>
                  <a:pt x="5542251" y="2595921"/>
                  <a:pt x="5543546" y="2604712"/>
                </a:cubicBezTo>
                <a:lnTo>
                  <a:pt x="5552354" y="2659469"/>
                </a:lnTo>
                <a:lnTo>
                  <a:pt x="5561421" y="2713975"/>
                </a:lnTo>
                <a:lnTo>
                  <a:pt x="5566343" y="2740599"/>
                </a:lnTo>
                <a:lnTo>
                  <a:pt x="5568933" y="2754665"/>
                </a:lnTo>
                <a:lnTo>
                  <a:pt x="5570229" y="2768480"/>
                </a:lnTo>
                <a:lnTo>
                  <a:pt x="5582922" y="2877742"/>
                </a:lnTo>
                <a:cubicBezTo>
                  <a:pt x="5585513" y="2895576"/>
                  <a:pt x="5588104" y="2914665"/>
                  <a:pt x="5589399" y="2932499"/>
                </a:cubicBezTo>
                <a:lnTo>
                  <a:pt x="5590435" y="2984493"/>
                </a:lnTo>
                <a:lnTo>
                  <a:pt x="5595616" y="3093755"/>
                </a:lnTo>
                <a:lnTo>
                  <a:pt x="5594321" y="3203017"/>
                </a:lnTo>
                <a:lnTo>
                  <a:pt x="5594321" y="3257523"/>
                </a:lnTo>
                <a:lnTo>
                  <a:pt x="5590435" y="3312280"/>
                </a:lnTo>
                <a:lnTo>
                  <a:pt x="5582922" y="3421291"/>
                </a:lnTo>
                <a:lnTo>
                  <a:pt x="5568933" y="3530553"/>
                </a:lnTo>
                <a:lnTo>
                  <a:pt x="5562716" y="3585310"/>
                </a:lnTo>
                <a:lnTo>
                  <a:pt x="5552354" y="3638559"/>
                </a:lnTo>
                <a:lnTo>
                  <a:pt x="5533443" y="3746566"/>
                </a:lnTo>
                <a:lnTo>
                  <a:pt x="5508055" y="3853316"/>
                </a:lnTo>
                <a:cubicBezTo>
                  <a:pt x="5504169" y="3870899"/>
                  <a:pt x="5500284" y="3888732"/>
                  <a:pt x="5495361" y="3906566"/>
                </a:cubicBezTo>
                <a:lnTo>
                  <a:pt x="5480077" y="3958560"/>
                </a:lnTo>
                <a:cubicBezTo>
                  <a:pt x="5468679" y="3994227"/>
                  <a:pt x="5459871" y="4029643"/>
                  <a:pt x="5448213" y="4064054"/>
                </a:cubicBezTo>
                <a:lnTo>
                  <a:pt x="5411427" y="4166786"/>
                </a:lnTo>
                <a:cubicBezTo>
                  <a:pt x="5405210" y="4184620"/>
                  <a:pt x="5398733" y="4202453"/>
                  <a:pt x="5392516" y="4219031"/>
                </a:cubicBezTo>
                <a:lnTo>
                  <a:pt x="5370755" y="4269769"/>
                </a:lnTo>
                <a:cubicBezTo>
                  <a:pt x="5356766" y="4303929"/>
                  <a:pt x="5344073" y="4338340"/>
                  <a:pt x="5329047" y="4371245"/>
                </a:cubicBezTo>
                <a:lnTo>
                  <a:pt x="5281899" y="4470460"/>
                </a:lnTo>
                <a:cubicBezTo>
                  <a:pt x="5273091" y="4487038"/>
                  <a:pt x="5266615" y="4503364"/>
                  <a:pt x="5257807" y="4519942"/>
                </a:cubicBezTo>
                <a:lnTo>
                  <a:pt x="5232419" y="4568168"/>
                </a:lnTo>
                <a:cubicBezTo>
                  <a:pt x="5214544" y="4599816"/>
                  <a:pt x="5198224" y="4632972"/>
                  <a:pt x="5180349" y="4664620"/>
                </a:cubicBezTo>
                <a:lnTo>
                  <a:pt x="5123098" y="4758812"/>
                </a:lnTo>
                <a:cubicBezTo>
                  <a:pt x="5114290" y="4773882"/>
                  <a:pt x="5105482" y="4790460"/>
                  <a:pt x="5095119" y="4805782"/>
                </a:cubicBezTo>
                <a:lnTo>
                  <a:pt x="5064810" y="4851496"/>
                </a:lnTo>
                <a:cubicBezTo>
                  <a:pt x="5044344" y="4881889"/>
                  <a:pt x="5024138" y="4912281"/>
                  <a:pt x="5003673" y="4942925"/>
                </a:cubicBezTo>
                <a:lnTo>
                  <a:pt x="4938909" y="5030586"/>
                </a:lnTo>
                <a:cubicBezTo>
                  <a:pt x="4927510" y="5045657"/>
                  <a:pt x="4917407" y="5060978"/>
                  <a:pt x="4906008" y="5075044"/>
                </a:cubicBezTo>
                <a:lnTo>
                  <a:pt x="4871813" y="5116740"/>
                </a:lnTo>
                <a:lnTo>
                  <a:pt x="4803163" y="5201889"/>
                </a:lnTo>
                <a:cubicBezTo>
                  <a:pt x="4803163" y="5201889"/>
                  <a:pt x="4707761" y="5326313"/>
                  <a:pt x="4642260" y="5398308"/>
                </a:cubicBezTo>
                <a:lnTo>
                  <a:pt x="4618837" y="5422864"/>
                </a:lnTo>
                <a:lnTo>
                  <a:pt x="0" y="5422864"/>
                </a:lnTo>
                <a:lnTo>
                  <a:pt x="0" y="334066"/>
                </a:lnTo>
                <a:cubicBezTo>
                  <a:pt x="405164" y="177834"/>
                  <a:pt x="829239" y="74851"/>
                  <a:pt x="1257200" y="27881"/>
                </a:cubicBezTo>
                <a:lnTo>
                  <a:pt x="1311861" y="21601"/>
                </a:lnTo>
                <a:lnTo>
                  <a:pt x="1366522" y="17834"/>
                </a:lnTo>
                <a:lnTo>
                  <a:pt x="1474549" y="8791"/>
                </a:lnTo>
                <a:cubicBezTo>
                  <a:pt x="1510039" y="6280"/>
                  <a:pt x="1546825" y="5024"/>
                  <a:pt x="1582316" y="3768"/>
                </a:cubicBezTo>
                <a:close/>
              </a:path>
            </a:pathLst>
          </a:custGeom>
          <a:solidFill>
            <a:schemeClr val="accent4"/>
          </a:solidFill>
        </p:spPr>
        <p:txBody>
          <a:bodyPr wrap="square" anchor="ctr">
            <a:noAutofit/>
          </a:bodyPr>
          <a:lstStyle>
            <a:lvl1pPr marL="0" indent="0" algn="ctr">
              <a:buNone/>
              <a:defRPr/>
            </a:lvl1pPr>
          </a:lstStyle>
          <a:p>
            <a:endParaRPr lang="en-US"/>
          </a:p>
        </p:txBody>
      </p:sp>
      <p:sp>
        <p:nvSpPr>
          <p:cNvPr id="11" name="Shape">
            <a:extLst>
              <a:ext uri="{FF2B5EF4-FFF2-40B4-BE49-F238E27FC236}">
                <a16:creationId xmlns:a16="http://schemas.microsoft.com/office/drawing/2014/main" id="{C98C4820-5575-9840-8C15-974DE9E7A3C4}"/>
              </a:ext>
            </a:extLst>
          </p:cNvPr>
          <p:cNvSpPr/>
          <p:nvPr userDrawn="1"/>
        </p:nvSpPr>
        <p:spPr>
          <a:xfrm>
            <a:off x="0" y="911863"/>
            <a:ext cx="5981639" cy="5943564"/>
          </a:xfrm>
          <a:custGeom>
            <a:avLst/>
            <a:gdLst/>
            <a:ahLst/>
            <a:cxnLst>
              <a:cxn ang="0">
                <a:pos x="wd2" y="hd2"/>
              </a:cxn>
              <a:cxn ang="5400000">
                <a:pos x="wd2" y="hd2"/>
              </a:cxn>
              <a:cxn ang="10800000">
                <a:pos x="wd2" y="hd2"/>
              </a:cxn>
              <a:cxn ang="16200000">
                <a:pos x="wd2" y="hd2"/>
              </a:cxn>
            </a:cxnLst>
            <a:rect l="0" t="0" r="r" b="b"/>
            <a:pathLst>
              <a:path w="21600" h="21600" extrusionOk="0">
                <a:moveTo>
                  <a:pt x="1068" y="2049"/>
                </a:moveTo>
                <a:cubicBezTo>
                  <a:pt x="697" y="2165"/>
                  <a:pt x="339" y="2294"/>
                  <a:pt x="4" y="2423"/>
                </a:cubicBezTo>
                <a:lnTo>
                  <a:pt x="4" y="2165"/>
                </a:lnTo>
                <a:cubicBezTo>
                  <a:pt x="23" y="2160"/>
                  <a:pt x="41" y="2151"/>
                  <a:pt x="55" y="2146"/>
                </a:cubicBezTo>
                <a:lnTo>
                  <a:pt x="303" y="2054"/>
                </a:lnTo>
                <a:cubicBezTo>
                  <a:pt x="344" y="2040"/>
                  <a:pt x="385" y="2022"/>
                  <a:pt x="426" y="2008"/>
                </a:cubicBezTo>
                <a:lnTo>
                  <a:pt x="550" y="1966"/>
                </a:lnTo>
                <a:lnTo>
                  <a:pt x="1055" y="1805"/>
                </a:lnTo>
                <a:cubicBezTo>
                  <a:pt x="1224" y="1754"/>
                  <a:pt x="1394" y="1708"/>
                  <a:pt x="1564" y="1662"/>
                </a:cubicBezTo>
                <a:lnTo>
                  <a:pt x="1816" y="1592"/>
                </a:lnTo>
                <a:lnTo>
                  <a:pt x="2073" y="1532"/>
                </a:lnTo>
                <a:cubicBezTo>
                  <a:pt x="2242" y="1491"/>
                  <a:pt x="2412" y="1449"/>
                  <a:pt x="2586" y="1412"/>
                </a:cubicBezTo>
                <a:cubicBezTo>
                  <a:pt x="3274" y="1265"/>
                  <a:pt x="3967" y="1163"/>
                  <a:pt x="4659" y="1085"/>
                </a:cubicBezTo>
                <a:lnTo>
                  <a:pt x="5182" y="1043"/>
                </a:lnTo>
                <a:cubicBezTo>
                  <a:pt x="5269" y="1038"/>
                  <a:pt x="5356" y="1029"/>
                  <a:pt x="5443" y="1025"/>
                </a:cubicBezTo>
                <a:lnTo>
                  <a:pt x="5705" y="1015"/>
                </a:lnTo>
                <a:lnTo>
                  <a:pt x="5966" y="1006"/>
                </a:lnTo>
                <a:lnTo>
                  <a:pt x="6099" y="1002"/>
                </a:lnTo>
                <a:cubicBezTo>
                  <a:pt x="6145" y="1002"/>
                  <a:pt x="6186" y="1002"/>
                  <a:pt x="6232" y="1002"/>
                </a:cubicBezTo>
                <a:lnTo>
                  <a:pt x="6755" y="1002"/>
                </a:lnTo>
                <a:cubicBezTo>
                  <a:pt x="6842" y="1002"/>
                  <a:pt x="6929" y="1006"/>
                  <a:pt x="7017" y="1011"/>
                </a:cubicBezTo>
                <a:lnTo>
                  <a:pt x="7278" y="1020"/>
                </a:lnTo>
                <a:lnTo>
                  <a:pt x="7539" y="1029"/>
                </a:lnTo>
                <a:lnTo>
                  <a:pt x="7801" y="1048"/>
                </a:lnTo>
                <a:cubicBezTo>
                  <a:pt x="7975" y="1062"/>
                  <a:pt x="8149" y="1075"/>
                  <a:pt x="8324" y="1094"/>
                </a:cubicBezTo>
                <a:lnTo>
                  <a:pt x="8842" y="1158"/>
                </a:lnTo>
                <a:lnTo>
                  <a:pt x="8970" y="1172"/>
                </a:lnTo>
                <a:lnTo>
                  <a:pt x="9099" y="1195"/>
                </a:lnTo>
                <a:lnTo>
                  <a:pt x="9355" y="1237"/>
                </a:lnTo>
                <a:cubicBezTo>
                  <a:pt x="9530" y="1265"/>
                  <a:pt x="9699" y="1292"/>
                  <a:pt x="9874" y="1329"/>
                </a:cubicBezTo>
                <a:lnTo>
                  <a:pt x="10130" y="1380"/>
                </a:lnTo>
                <a:lnTo>
                  <a:pt x="10387" y="1440"/>
                </a:lnTo>
                <a:cubicBezTo>
                  <a:pt x="10557" y="1477"/>
                  <a:pt x="10727" y="1523"/>
                  <a:pt x="10896" y="1565"/>
                </a:cubicBezTo>
                <a:cubicBezTo>
                  <a:pt x="11575" y="1740"/>
                  <a:pt x="12240" y="1962"/>
                  <a:pt x="12896" y="2220"/>
                </a:cubicBezTo>
                <a:cubicBezTo>
                  <a:pt x="13061" y="2285"/>
                  <a:pt x="13221" y="2354"/>
                  <a:pt x="13382" y="2423"/>
                </a:cubicBezTo>
                <a:cubicBezTo>
                  <a:pt x="13542" y="2492"/>
                  <a:pt x="13703" y="2571"/>
                  <a:pt x="13863" y="2640"/>
                </a:cubicBezTo>
                <a:cubicBezTo>
                  <a:pt x="14180" y="2797"/>
                  <a:pt x="14496" y="2954"/>
                  <a:pt x="14804" y="3129"/>
                </a:cubicBezTo>
                <a:cubicBezTo>
                  <a:pt x="15418" y="3480"/>
                  <a:pt x="16014" y="3868"/>
                  <a:pt x="16578" y="4311"/>
                </a:cubicBezTo>
                <a:cubicBezTo>
                  <a:pt x="17138" y="4754"/>
                  <a:pt x="17670" y="5243"/>
                  <a:pt x="18151" y="5779"/>
                </a:cubicBezTo>
                <a:cubicBezTo>
                  <a:pt x="18633" y="6319"/>
                  <a:pt x="19069" y="6905"/>
                  <a:pt x="19445" y="7528"/>
                </a:cubicBezTo>
                <a:cubicBezTo>
                  <a:pt x="19821" y="8155"/>
                  <a:pt x="20128" y="8825"/>
                  <a:pt x="20371" y="9522"/>
                </a:cubicBezTo>
                <a:cubicBezTo>
                  <a:pt x="20435" y="9692"/>
                  <a:pt x="20486" y="9872"/>
                  <a:pt x="20536" y="10052"/>
                </a:cubicBezTo>
                <a:lnTo>
                  <a:pt x="20614" y="10320"/>
                </a:lnTo>
                <a:lnTo>
                  <a:pt x="20632" y="10385"/>
                </a:lnTo>
                <a:lnTo>
                  <a:pt x="20646" y="10454"/>
                </a:lnTo>
                <a:lnTo>
                  <a:pt x="20678" y="10588"/>
                </a:lnTo>
                <a:lnTo>
                  <a:pt x="20743" y="10860"/>
                </a:lnTo>
                <a:lnTo>
                  <a:pt x="20775" y="10994"/>
                </a:lnTo>
                <a:cubicBezTo>
                  <a:pt x="20784" y="11040"/>
                  <a:pt x="20798" y="11086"/>
                  <a:pt x="20802" y="11128"/>
                </a:cubicBezTo>
                <a:lnTo>
                  <a:pt x="20898" y="11677"/>
                </a:lnTo>
                <a:cubicBezTo>
                  <a:pt x="21004" y="12411"/>
                  <a:pt x="21041" y="13159"/>
                  <a:pt x="21004" y="13897"/>
                </a:cubicBezTo>
                <a:lnTo>
                  <a:pt x="20986" y="14174"/>
                </a:lnTo>
                <a:lnTo>
                  <a:pt x="20976" y="14313"/>
                </a:lnTo>
                <a:cubicBezTo>
                  <a:pt x="20972" y="14359"/>
                  <a:pt x="20972" y="14405"/>
                  <a:pt x="20963" y="14451"/>
                </a:cubicBezTo>
                <a:lnTo>
                  <a:pt x="20894" y="15000"/>
                </a:lnTo>
                <a:cubicBezTo>
                  <a:pt x="20866" y="15185"/>
                  <a:pt x="20830" y="15365"/>
                  <a:pt x="20798" y="15545"/>
                </a:cubicBezTo>
                <a:lnTo>
                  <a:pt x="20775" y="15683"/>
                </a:lnTo>
                <a:lnTo>
                  <a:pt x="20742" y="15817"/>
                </a:lnTo>
                <a:lnTo>
                  <a:pt x="20678" y="16085"/>
                </a:lnTo>
                <a:cubicBezTo>
                  <a:pt x="20499" y="16800"/>
                  <a:pt x="20261" y="17497"/>
                  <a:pt x="19963" y="18166"/>
                </a:cubicBezTo>
                <a:cubicBezTo>
                  <a:pt x="20004" y="18056"/>
                  <a:pt x="20302" y="17433"/>
                  <a:pt x="20596" y="16353"/>
                </a:cubicBezTo>
                <a:cubicBezTo>
                  <a:pt x="20733" y="15813"/>
                  <a:pt x="20871" y="15157"/>
                  <a:pt x="20940" y="14400"/>
                </a:cubicBezTo>
                <a:cubicBezTo>
                  <a:pt x="21004" y="13648"/>
                  <a:pt x="20999" y="12794"/>
                  <a:pt x="20875" y="11885"/>
                </a:cubicBezTo>
                <a:cubicBezTo>
                  <a:pt x="20866" y="11829"/>
                  <a:pt x="20866" y="11769"/>
                  <a:pt x="20853" y="11714"/>
                </a:cubicBezTo>
                <a:cubicBezTo>
                  <a:pt x="20843" y="11659"/>
                  <a:pt x="20834" y="11599"/>
                  <a:pt x="20820" y="11543"/>
                </a:cubicBezTo>
                <a:cubicBezTo>
                  <a:pt x="20802" y="11428"/>
                  <a:pt x="20779" y="11312"/>
                  <a:pt x="20756" y="11197"/>
                </a:cubicBezTo>
                <a:cubicBezTo>
                  <a:pt x="20738" y="11082"/>
                  <a:pt x="20706" y="10966"/>
                  <a:pt x="20678" y="10846"/>
                </a:cubicBezTo>
                <a:cubicBezTo>
                  <a:pt x="20651" y="10731"/>
                  <a:pt x="20623" y="10611"/>
                  <a:pt x="20591" y="10491"/>
                </a:cubicBezTo>
                <a:lnTo>
                  <a:pt x="20568" y="10403"/>
                </a:lnTo>
                <a:lnTo>
                  <a:pt x="20541" y="10316"/>
                </a:lnTo>
                <a:cubicBezTo>
                  <a:pt x="20522" y="10256"/>
                  <a:pt x="20504" y="10196"/>
                  <a:pt x="20486" y="10140"/>
                </a:cubicBezTo>
                <a:cubicBezTo>
                  <a:pt x="20449" y="10020"/>
                  <a:pt x="20412" y="9900"/>
                  <a:pt x="20376" y="9780"/>
                </a:cubicBezTo>
                <a:cubicBezTo>
                  <a:pt x="20357" y="9720"/>
                  <a:pt x="20334" y="9660"/>
                  <a:pt x="20316" y="9600"/>
                </a:cubicBezTo>
                <a:cubicBezTo>
                  <a:pt x="20293" y="9540"/>
                  <a:pt x="20275" y="9480"/>
                  <a:pt x="20252" y="9420"/>
                </a:cubicBezTo>
                <a:cubicBezTo>
                  <a:pt x="20229" y="9360"/>
                  <a:pt x="20210" y="9300"/>
                  <a:pt x="20183" y="9240"/>
                </a:cubicBezTo>
                <a:cubicBezTo>
                  <a:pt x="20160" y="9180"/>
                  <a:pt x="20132" y="9120"/>
                  <a:pt x="20110" y="9060"/>
                </a:cubicBezTo>
                <a:cubicBezTo>
                  <a:pt x="19912" y="8585"/>
                  <a:pt x="19683" y="8109"/>
                  <a:pt x="19408" y="7652"/>
                </a:cubicBezTo>
                <a:cubicBezTo>
                  <a:pt x="19133" y="7195"/>
                  <a:pt x="18821" y="6748"/>
                  <a:pt x="18477" y="6323"/>
                </a:cubicBezTo>
                <a:cubicBezTo>
                  <a:pt x="17784" y="5474"/>
                  <a:pt x="16954" y="4708"/>
                  <a:pt x="16033" y="4057"/>
                </a:cubicBezTo>
                <a:cubicBezTo>
                  <a:pt x="15111" y="3406"/>
                  <a:pt x="14106" y="2866"/>
                  <a:pt x="13061" y="2442"/>
                </a:cubicBezTo>
                <a:cubicBezTo>
                  <a:pt x="10970" y="1588"/>
                  <a:pt x="8741" y="1182"/>
                  <a:pt x="6654" y="1186"/>
                </a:cubicBezTo>
                <a:cubicBezTo>
                  <a:pt x="5613" y="1182"/>
                  <a:pt x="4604" y="1269"/>
                  <a:pt x="3664" y="1422"/>
                </a:cubicBezTo>
                <a:cubicBezTo>
                  <a:pt x="2747" y="1583"/>
                  <a:pt x="1866" y="1800"/>
                  <a:pt x="1068" y="2049"/>
                </a:cubicBezTo>
                <a:close/>
                <a:moveTo>
                  <a:pt x="21343" y="14294"/>
                </a:moveTo>
                <a:cubicBezTo>
                  <a:pt x="21339" y="14363"/>
                  <a:pt x="21339" y="14423"/>
                  <a:pt x="21329" y="14479"/>
                </a:cubicBezTo>
                <a:cubicBezTo>
                  <a:pt x="21325" y="14534"/>
                  <a:pt x="21316" y="14580"/>
                  <a:pt x="21311" y="14622"/>
                </a:cubicBezTo>
                <a:cubicBezTo>
                  <a:pt x="21302" y="14705"/>
                  <a:pt x="21297" y="14760"/>
                  <a:pt x="21293" y="14783"/>
                </a:cubicBezTo>
                <a:lnTo>
                  <a:pt x="21320" y="14552"/>
                </a:lnTo>
                <a:lnTo>
                  <a:pt x="21334" y="14437"/>
                </a:lnTo>
                <a:lnTo>
                  <a:pt x="21343" y="14322"/>
                </a:lnTo>
                <a:lnTo>
                  <a:pt x="21375" y="13860"/>
                </a:lnTo>
                <a:cubicBezTo>
                  <a:pt x="21375" y="13823"/>
                  <a:pt x="21380" y="13782"/>
                  <a:pt x="21380" y="13745"/>
                </a:cubicBezTo>
                <a:lnTo>
                  <a:pt x="21380" y="13629"/>
                </a:lnTo>
                <a:lnTo>
                  <a:pt x="21380" y="13399"/>
                </a:lnTo>
                <a:cubicBezTo>
                  <a:pt x="21380" y="13246"/>
                  <a:pt x="21389" y="13089"/>
                  <a:pt x="21375" y="12937"/>
                </a:cubicBezTo>
                <a:lnTo>
                  <a:pt x="21352" y="12475"/>
                </a:lnTo>
                <a:cubicBezTo>
                  <a:pt x="21352" y="12397"/>
                  <a:pt x="21343" y="12323"/>
                  <a:pt x="21334" y="12245"/>
                </a:cubicBezTo>
                <a:lnTo>
                  <a:pt x="21307" y="12014"/>
                </a:lnTo>
                <a:lnTo>
                  <a:pt x="21279" y="11783"/>
                </a:lnTo>
                <a:cubicBezTo>
                  <a:pt x="21274" y="11746"/>
                  <a:pt x="21270" y="11705"/>
                  <a:pt x="21265" y="11668"/>
                </a:cubicBezTo>
                <a:lnTo>
                  <a:pt x="21247" y="11552"/>
                </a:lnTo>
                <a:lnTo>
                  <a:pt x="21169" y="11100"/>
                </a:lnTo>
                <a:lnTo>
                  <a:pt x="21151" y="10985"/>
                </a:lnTo>
                <a:cubicBezTo>
                  <a:pt x="21141" y="10948"/>
                  <a:pt x="21132" y="10911"/>
                  <a:pt x="21123" y="10874"/>
                </a:cubicBezTo>
                <a:lnTo>
                  <a:pt x="21073" y="10652"/>
                </a:lnTo>
                <a:lnTo>
                  <a:pt x="21022" y="10431"/>
                </a:lnTo>
                <a:cubicBezTo>
                  <a:pt x="21004" y="10357"/>
                  <a:pt x="20990" y="10283"/>
                  <a:pt x="20967" y="10209"/>
                </a:cubicBezTo>
                <a:lnTo>
                  <a:pt x="20839" y="9771"/>
                </a:lnTo>
                <a:cubicBezTo>
                  <a:pt x="20816" y="9697"/>
                  <a:pt x="20797" y="9623"/>
                  <a:pt x="20775" y="9549"/>
                </a:cubicBezTo>
                <a:lnTo>
                  <a:pt x="20697" y="9332"/>
                </a:lnTo>
                <a:cubicBezTo>
                  <a:pt x="20495" y="8755"/>
                  <a:pt x="20243" y="8197"/>
                  <a:pt x="19949" y="7666"/>
                </a:cubicBezTo>
                <a:cubicBezTo>
                  <a:pt x="19367" y="6600"/>
                  <a:pt x="18615" y="5649"/>
                  <a:pt x="17757" y="4832"/>
                </a:cubicBezTo>
                <a:cubicBezTo>
                  <a:pt x="16899" y="4015"/>
                  <a:pt x="15941" y="3328"/>
                  <a:pt x="14932" y="2765"/>
                </a:cubicBezTo>
                <a:cubicBezTo>
                  <a:pt x="13918" y="2197"/>
                  <a:pt x="12855" y="1749"/>
                  <a:pt x="11763" y="1412"/>
                </a:cubicBezTo>
                <a:cubicBezTo>
                  <a:pt x="11217" y="1242"/>
                  <a:pt x="10662" y="1099"/>
                  <a:pt x="10103" y="983"/>
                </a:cubicBezTo>
                <a:cubicBezTo>
                  <a:pt x="9961" y="955"/>
                  <a:pt x="9823" y="923"/>
                  <a:pt x="9681" y="900"/>
                </a:cubicBezTo>
                <a:lnTo>
                  <a:pt x="9259" y="831"/>
                </a:lnTo>
                <a:lnTo>
                  <a:pt x="9048" y="794"/>
                </a:lnTo>
                <a:cubicBezTo>
                  <a:pt x="8979" y="785"/>
                  <a:pt x="8906" y="775"/>
                  <a:pt x="8837" y="766"/>
                </a:cubicBezTo>
                <a:lnTo>
                  <a:pt x="8415" y="715"/>
                </a:lnTo>
                <a:lnTo>
                  <a:pt x="8310" y="702"/>
                </a:lnTo>
                <a:lnTo>
                  <a:pt x="8204" y="692"/>
                </a:lnTo>
                <a:lnTo>
                  <a:pt x="7993" y="674"/>
                </a:lnTo>
                <a:lnTo>
                  <a:pt x="7567" y="642"/>
                </a:lnTo>
                <a:lnTo>
                  <a:pt x="7140" y="623"/>
                </a:lnTo>
                <a:cubicBezTo>
                  <a:pt x="6998" y="619"/>
                  <a:pt x="6856" y="609"/>
                  <a:pt x="6714" y="609"/>
                </a:cubicBezTo>
                <a:lnTo>
                  <a:pt x="6287" y="609"/>
                </a:lnTo>
                <a:cubicBezTo>
                  <a:pt x="6214" y="609"/>
                  <a:pt x="6145" y="609"/>
                  <a:pt x="6072" y="609"/>
                </a:cubicBezTo>
                <a:lnTo>
                  <a:pt x="5856" y="619"/>
                </a:lnTo>
                <a:lnTo>
                  <a:pt x="5430" y="637"/>
                </a:lnTo>
                <a:cubicBezTo>
                  <a:pt x="5288" y="642"/>
                  <a:pt x="5145" y="660"/>
                  <a:pt x="5003" y="669"/>
                </a:cubicBezTo>
                <a:cubicBezTo>
                  <a:pt x="4861" y="683"/>
                  <a:pt x="4719" y="688"/>
                  <a:pt x="4577" y="706"/>
                </a:cubicBezTo>
                <a:lnTo>
                  <a:pt x="4150" y="757"/>
                </a:lnTo>
                <a:lnTo>
                  <a:pt x="3939" y="780"/>
                </a:lnTo>
                <a:cubicBezTo>
                  <a:pt x="3871" y="789"/>
                  <a:pt x="3797" y="803"/>
                  <a:pt x="3728" y="812"/>
                </a:cubicBezTo>
                <a:lnTo>
                  <a:pt x="3307" y="877"/>
                </a:lnTo>
                <a:cubicBezTo>
                  <a:pt x="3164" y="895"/>
                  <a:pt x="3027" y="928"/>
                  <a:pt x="2885" y="955"/>
                </a:cubicBezTo>
                <a:lnTo>
                  <a:pt x="2463" y="1039"/>
                </a:lnTo>
                <a:lnTo>
                  <a:pt x="2045" y="1135"/>
                </a:lnTo>
                <a:lnTo>
                  <a:pt x="1839" y="1186"/>
                </a:lnTo>
                <a:cubicBezTo>
                  <a:pt x="1770" y="1200"/>
                  <a:pt x="1701" y="1219"/>
                  <a:pt x="1633" y="1242"/>
                </a:cubicBezTo>
                <a:lnTo>
                  <a:pt x="1050" y="1463"/>
                </a:lnTo>
                <a:cubicBezTo>
                  <a:pt x="858" y="1542"/>
                  <a:pt x="670" y="1625"/>
                  <a:pt x="477" y="1703"/>
                </a:cubicBezTo>
                <a:lnTo>
                  <a:pt x="335" y="1763"/>
                </a:lnTo>
                <a:lnTo>
                  <a:pt x="193" y="1828"/>
                </a:lnTo>
                <a:lnTo>
                  <a:pt x="0" y="1915"/>
                </a:lnTo>
                <a:lnTo>
                  <a:pt x="0" y="1980"/>
                </a:lnTo>
                <a:cubicBezTo>
                  <a:pt x="9" y="1975"/>
                  <a:pt x="14" y="1975"/>
                  <a:pt x="23" y="1971"/>
                </a:cubicBezTo>
                <a:cubicBezTo>
                  <a:pt x="96" y="1943"/>
                  <a:pt x="174" y="1915"/>
                  <a:pt x="257" y="1883"/>
                </a:cubicBezTo>
                <a:cubicBezTo>
                  <a:pt x="339" y="1851"/>
                  <a:pt x="426" y="1823"/>
                  <a:pt x="523" y="1791"/>
                </a:cubicBezTo>
                <a:cubicBezTo>
                  <a:pt x="1275" y="1532"/>
                  <a:pt x="2366" y="1214"/>
                  <a:pt x="3710" y="1002"/>
                </a:cubicBezTo>
                <a:cubicBezTo>
                  <a:pt x="5049" y="785"/>
                  <a:pt x="6641" y="697"/>
                  <a:pt x="8337" y="854"/>
                </a:cubicBezTo>
                <a:cubicBezTo>
                  <a:pt x="8548" y="877"/>
                  <a:pt x="8764" y="905"/>
                  <a:pt x="8979" y="928"/>
                </a:cubicBezTo>
                <a:cubicBezTo>
                  <a:pt x="9195" y="960"/>
                  <a:pt x="9411" y="992"/>
                  <a:pt x="9626" y="1029"/>
                </a:cubicBezTo>
                <a:cubicBezTo>
                  <a:pt x="9736" y="1043"/>
                  <a:pt x="9842" y="1066"/>
                  <a:pt x="9952" y="1089"/>
                </a:cubicBezTo>
                <a:cubicBezTo>
                  <a:pt x="10062" y="1112"/>
                  <a:pt x="10167" y="1131"/>
                  <a:pt x="10277" y="1154"/>
                </a:cubicBezTo>
                <a:cubicBezTo>
                  <a:pt x="10387" y="1177"/>
                  <a:pt x="10493" y="1200"/>
                  <a:pt x="10603" y="1228"/>
                </a:cubicBezTo>
                <a:cubicBezTo>
                  <a:pt x="10713" y="1255"/>
                  <a:pt x="10818" y="1283"/>
                  <a:pt x="10928" y="1306"/>
                </a:cubicBezTo>
                <a:cubicBezTo>
                  <a:pt x="11364" y="1417"/>
                  <a:pt x="11800" y="1542"/>
                  <a:pt x="12235" y="1689"/>
                </a:cubicBezTo>
                <a:cubicBezTo>
                  <a:pt x="12667" y="1837"/>
                  <a:pt x="13098" y="1999"/>
                  <a:pt x="13524" y="2183"/>
                </a:cubicBezTo>
                <a:cubicBezTo>
                  <a:pt x="13946" y="2368"/>
                  <a:pt x="14363" y="2571"/>
                  <a:pt x="14772" y="2788"/>
                </a:cubicBezTo>
                <a:cubicBezTo>
                  <a:pt x="15180" y="3009"/>
                  <a:pt x="15574" y="3249"/>
                  <a:pt x="15959" y="3503"/>
                </a:cubicBezTo>
                <a:cubicBezTo>
                  <a:pt x="16345" y="3762"/>
                  <a:pt x="16711" y="4039"/>
                  <a:pt x="17069" y="4325"/>
                </a:cubicBezTo>
                <a:cubicBezTo>
                  <a:pt x="17422" y="4615"/>
                  <a:pt x="17757" y="4925"/>
                  <a:pt x="18074" y="5248"/>
                </a:cubicBezTo>
                <a:cubicBezTo>
                  <a:pt x="18390" y="5571"/>
                  <a:pt x="18679" y="5908"/>
                  <a:pt x="18954" y="6254"/>
                </a:cubicBezTo>
                <a:cubicBezTo>
                  <a:pt x="19082" y="6429"/>
                  <a:pt x="19220" y="6600"/>
                  <a:pt x="19339" y="6780"/>
                </a:cubicBezTo>
                <a:cubicBezTo>
                  <a:pt x="19399" y="6868"/>
                  <a:pt x="19463" y="6955"/>
                  <a:pt x="19518" y="7048"/>
                </a:cubicBezTo>
                <a:cubicBezTo>
                  <a:pt x="19573" y="7140"/>
                  <a:pt x="19633" y="7228"/>
                  <a:pt x="19688" y="7320"/>
                </a:cubicBezTo>
                <a:cubicBezTo>
                  <a:pt x="19747" y="7408"/>
                  <a:pt x="19793" y="7500"/>
                  <a:pt x="19848" y="7592"/>
                </a:cubicBezTo>
                <a:cubicBezTo>
                  <a:pt x="19899" y="7685"/>
                  <a:pt x="19954" y="7772"/>
                  <a:pt x="20000" y="7865"/>
                </a:cubicBezTo>
                <a:cubicBezTo>
                  <a:pt x="20096" y="8049"/>
                  <a:pt x="20192" y="8229"/>
                  <a:pt x="20275" y="8414"/>
                </a:cubicBezTo>
                <a:cubicBezTo>
                  <a:pt x="20316" y="8506"/>
                  <a:pt x="20362" y="8594"/>
                  <a:pt x="20399" y="8686"/>
                </a:cubicBezTo>
                <a:cubicBezTo>
                  <a:pt x="20435" y="8779"/>
                  <a:pt x="20472" y="8871"/>
                  <a:pt x="20513" y="8959"/>
                </a:cubicBezTo>
                <a:cubicBezTo>
                  <a:pt x="20532" y="9005"/>
                  <a:pt x="20550" y="9051"/>
                  <a:pt x="20568" y="9093"/>
                </a:cubicBezTo>
                <a:cubicBezTo>
                  <a:pt x="20587" y="9139"/>
                  <a:pt x="20600" y="9185"/>
                  <a:pt x="20619" y="9231"/>
                </a:cubicBezTo>
                <a:cubicBezTo>
                  <a:pt x="20651" y="9323"/>
                  <a:pt x="20683" y="9411"/>
                  <a:pt x="20715" y="9499"/>
                </a:cubicBezTo>
                <a:cubicBezTo>
                  <a:pt x="21197" y="10934"/>
                  <a:pt x="21362" y="12226"/>
                  <a:pt x="21371" y="13159"/>
                </a:cubicBezTo>
                <a:cubicBezTo>
                  <a:pt x="21371" y="13394"/>
                  <a:pt x="21375" y="13602"/>
                  <a:pt x="21371" y="13791"/>
                </a:cubicBezTo>
                <a:cubicBezTo>
                  <a:pt x="21362" y="13994"/>
                  <a:pt x="21352" y="14155"/>
                  <a:pt x="21343" y="14294"/>
                </a:cubicBezTo>
                <a:close/>
                <a:moveTo>
                  <a:pt x="20403" y="15591"/>
                </a:moveTo>
                <a:cubicBezTo>
                  <a:pt x="20582" y="14723"/>
                  <a:pt x="20660" y="13828"/>
                  <a:pt x="20623" y="12942"/>
                </a:cubicBezTo>
                <a:cubicBezTo>
                  <a:pt x="20591" y="12051"/>
                  <a:pt x="20444" y="11165"/>
                  <a:pt x="20201" y="10311"/>
                </a:cubicBezTo>
                <a:cubicBezTo>
                  <a:pt x="20082" y="9882"/>
                  <a:pt x="19940" y="9462"/>
                  <a:pt x="19766" y="9055"/>
                </a:cubicBezTo>
                <a:cubicBezTo>
                  <a:pt x="19591" y="8649"/>
                  <a:pt x="19399" y="8252"/>
                  <a:pt x="19179" y="7874"/>
                </a:cubicBezTo>
                <a:cubicBezTo>
                  <a:pt x="18954" y="7495"/>
                  <a:pt x="18715" y="7131"/>
                  <a:pt x="18449" y="6780"/>
                </a:cubicBezTo>
                <a:cubicBezTo>
                  <a:pt x="18183" y="6434"/>
                  <a:pt x="17899" y="6102"/>
                  <a:pt x="17601" y="5788"/>
                </a:cubicBezTo>
                <a:cubicBezTo>
                  <a:pt x="17298" y="5478"/>
                  <a:pt x="16982" y="5178"/>
                  <a:pt x="16647" y="4902"/>
                </a:cubicBezTo>
                <a:cubicBezTo>
                  <a:pt x="16312" y="4625"/>
                  <a:pt x="15968" y="4366"/>
                  <a:pt x="15611" y="4122"/>
                </a:cubicBezTo>
                <a:cubicBezTo>
                  <a:pt x="14180" y="3152"/>
                  <a:pt x="12579" y="2455"/>
                  <a:pt x="10928" y="2012"/>
                </a:cubicBezTo>
                <a:cubicBezTo>
                  <a:pt x="9273" y="1565"/>
                  <a:pt x="7558" y="1380"/>
                  <a:pt x="5847" y="1440"/>
                </a:cubicBezTo>
                <a:cubicBezTo>
                  <a:pt x="4994" y="1468"/>
                  <a:pt x="4136" y="1560"/>
                  <a:pt x="3293" y="1708"/>
                </a:cubicBezTo>
                <a:cubicBezTo>
                  <a:pt x="2449" y="1860"/>
                  <a:pt x="1610" y="2072"/>
                  <a:pt x="793" y="2340"/>
                </a:cubicBezTo>
                <a:cubicBezTo>
                  <a:pt x="527" y="2428"/>
                  <a:pt x="266" y="2520"/>
                  <a:pt x="4" y="2622"/>
                </a:cubicBezTo>
                <a:lnTo>
                  <a:pt x="4" y="2922"/>
                </a:lnTo>
                <a:cubicBezTo>
                  <a:pt x="41" y="2908"/>
                  <a:pt x="78" y="2894"/>
                  <a:pt x="119" y="2880"/>
                </a:cubicBezTo>
                <a:cubicBezTo>
                  <a:pt x="247" y="2834"/>
                  <a:pt x="376" y="2783"/>
                  <a:pt x="504" y="2737"/>
                </a:cubicBezTo>
                <a:cubicBezTo>
                  <a:pt x="633" y="2686"/>
                  <a:pt x="766" y="2645"/>
                  <a:pt x="899" y="2603"/>
                </a:cubicBezTo>
                <a:cubicBezTo>
                  <a:pt x="1032" y="2557"/>
                  <a:pt x="1165" y="2515"/>
                  <a:pt x="1302" y="2469"/>
                </a:cubicBezTo>
                <a:cubicBezTo>
                  <a:pt x="1440" y="2428"/>
                  <a:pt x="1577" y="2391"/>
                  <a:pt x="1715" y="2349"/>
                </a:cubicBezTo>
                <a:cubicBezTo>
                  <a:pt x="1853" y="2308"/>
                  <a:pt x="1995" y="2266"/>
                  <a:pt x="2137" y="2234"/>
                </a:cubicBezTo>
                <a:cubicBezTo>
                  <a:pt x="3270" y="1948"/>
                  <a:pt x="4494" y="1740"/>
                  <a:pt x="5764" y="1685"/>
                </a:cubicBezTo>
                <a:cubicBezTo>
                  <a:pt x="7035" y="1620"/>
                  <a:pt x="8360" y="1703"/>
                  <a:pt x="9676" y="1938"/>
                </a:cubicBezTo>
                <a:cubicBezTo>
                  <a:pt x="10337" y="2063"/>
                  <a:pt x="10993" y="2225"/>
                  <a:pt x="11644" y="2423"/>
                </a:cubicBezTo>
                <a:cubicBezTo>
                  <a:pt x="12295" y="2626"/>
                  <a:pt x="12937" y="2875"/>
                  <a:pt x="13561" y="3162"/>
                </a:cubicBezTo>
                <a:cubicBezTo>
                  <a:pt x="14184" y="3448"/>
                  <a:pt x="14790" y="3780"/>
                  <a:pt x="15368" y="4154"/>
                </a:cubicBezTo>
                <a:cubicBezTo>
                  <a:pt x="15514" y="4246"/>
                  <a:pt x="15652" y="4343"/>
                  <a:pt x="15794" y="4440"/>
                </a:cubicBezTo>
                <a:cubicBezTo>
                  <a:pt x="15868" y="4486"/>
                  <a:pt x="15932" y="4542"/>
                  <a:pt x="16005" y="4592"/>
                </a:cubicBezTo>
                <a:lnTo>
                  <a:pt x="16211" y="4745"/>
                </a:lnTo>
                <a:cubicBezTo>
                  <a:pt x="16482" y="4957"/>
                  <a:pt x="16748" y="5169"/>
                  <a:pt x="17000" y="5405"/>
                </a:cubicBezTo>
                <a:cubicBezTo>
                  <a:pt x="17505" y="5866"/>
                  <a:pt x="17973" y="6365"/>
                  <a:pt x="18381" y="6900"/>
                </a:cubicBezTo>
                <a:cubicBezTo>
                  <a:pt x="18789" y="7435"/>
                  <a:pt x="19147" y="8008"/>
                  <a:pt x="19440" y="8603"/>
                </a:cubicBezTo>
                <a:cubicBezTo>
                  <a:pt x="19738" y="9199"/>
                  <a:pt x="19963" y="9817"/>
                  <a:pt x="20137" y="10440"/>
                </a:cubicBezTo>
                <a:cubicBezTo>
                  <a:pt x="20146" y="10477"/>
                  <a:pt x="20160" y="10519"/>
                  <a:pt x="20169" y="10555"/>
                </a:cubicBezTo>
                <a:lnTo>
                  <a:pt x="20197" y="10675"/>
                </a:lnTo>
                <a:cubicBezTo>
                  <a:pt x="20215" y="10754"/>
                  <a:pt x="20233" y="10832"/>
                  <a:pt x="20252" y="10911"/>
                </a:cubicBezTo>
                <a:cubicBezTo>
                  <a:pt x="20270" y="10989"/>
                  <a:pt x="20288" y="11068"/>
                  <a:pt x="20307" y="11146"/>
                </a:cubicBezTo>
                <a:cubicBezTo>
                  <a:pt x="20325" y="11225"/>
                  <a:pt x="20334" y="11303"/>
                  <a:pt x="20353" y="11382"/>
                </a:cubicBezTo>
                <a:cubicBezTo>
                  <a:pt x="20380" y="11538"/>
                  <a:pt x="20408" y="11695"/>
                  <a:pt x="20435" y="11848"/>
                </a:cubicBezTo>
                <a:cubicBezTo>
                  <a:pt x="20454" y="12005"/>
                  <a:pt x="20472" y="12157"/>
                  <a:pt x="20490" y="12314"/>
                </a:cubicBezTo>
                <a:cubicBezTo>
                  <a:pt x="20550" y="12932"/>
                  <a:pt x="20568" y="13541"/>
                  <a:pt x="20522" y="14128"/>
                </a:cubicBezTo>
                <a:cubicBezTo>
                  <a:pt x="20518" y="14201"/>
                  <a:pt x="20513" y="14275"/>
                  <a:pt x="20509" y="14345"/>
                </a:cubicBezTo>
                <a:cubicBezTo>
                  <a:pt x="20499" y="14418"/>
                  <a:pt x="20490" y="14488"/>
                  <a:pt x="20486" y="14561"/>
                </a:cubicBezTo>
                <a:cubicBezTo>
                  <a:pt x="20467" y="14705"/>
                  <a:pt x="20454" y="14848"/>
                  <a:pt x="20435" y="14986"/>
                </a:cubicBezTo>
                <a:cubicBezTo>
                  <a:pt x="20412" y="15125"/>
                  <a:pt x="20385" y="15263"/>
                  <a:pt x="20362" y="15402"/>
                </a:cubicBezTo>
                <a:cubicBezTo>
                  <a:pt x="20348" y="15471"/>
                  <a:pt x="20339" y="15540"/>
                  <a:pt x="20325" y="15605"/>
                </a:cubicBezTo>
                <a:cubicBezTo>
                  <a:pt x="20311" y="15674"/>
                  <a:pt x="20293" y="15738"/>
                  <a:pt x="20279" y="15808"/>
                </a:cubicBezTo>
                <a:cubicBezTo>
                  <a:pt x="20247" y="15942"/>
                  <a:pt x="20220" y="16075"/>
                  <a:pt x="20188" y="16205"/>
                </a:cubicBezTo>
                <a:cubicBezTo>
                  <a:pt x="20151" y="16334"/>
                  <a:pt x="20114" y="16463"/>
                  <a:pt x="20078" y="16588"/>
                </a:cubicBezTo>
                <a:cubicBezTo>
                  <a:pt x="20059" y="16652"/>
                  <a:pt x="20041" y="16712"/>
                  <a:pt x="20022" y="16777"/>
                </a:cubicBezTo>
                <a:cubicBezTo>
                  <a:pt x="20000" y="16837"/>
                  <a:pt x="19981" y="16897"/>
                  <a:pt x="19958" y="16962"/>
                </a:cubicBezTo>
                <a:cubicBezTo>
                  <a:pt x="19917" y="17081"/>
                  <a:pt x="19876" y="17202"/>
                  <a:pt x="19834" y="17322"/>
                </a:cubicBezTo>
                <a:cubicBezTo>
                  <a:pt x="19789" y="17437"/>
                  <a:pt x="19743" y="17552"/>
                  <a:pt x="19697" y="17668"/>
                </a:cubicBezTo>
                <a:cubicBezTo>
                  <a:pt x="19674" y="17723"/>
                  <a:pt x="19651" y="17778"/>
                  <a:pt x="19628" y="17838"/>
                </a:cubicBezTo>
                <a:cubicBezTo>
                  <a:pt x="19619" y="17866"/>
                  <a:pt x="19605" y="17894"/>
                  <a:pt x="19596" y="17922"/>
                </a:cubicBezTo>
                <a:cubicBezTo>
                  <a:pt x="19582" y="17949"/>
                  <a:pt x="19573" y="17977"/>
                  <a:pt x="19559" y="18005"/>
                </a:cubicBezTo>
                <a:cubicBezTo>
                  <a:pt x="19509" y="18111"/>
                  <a:pt x="19458" y="18217"/>
                  <a:pt x="19412" y="18323"/>
                </a:cubicBezTo>
                <a:cubicBezTo>
                  <a:pt x="19390" y="18374"/>
                  <a:pt x="19362" y="18429"/>
                  <a:pt x="19339" y="18480"/>
                </a:cubicBezTo>
                <a:cubicBezTo>
                  <a:pt x="19312" y="18531"/>
                  <a:pt x="19284" y="18582"/>
                  <a:pt x="19261" y="18632"/>
                </a:cubicBezTo>
                <a:cubicBezTo>
                  <a:pt x="18848" y="19435"/>
                  <a:pt x="18408" y="20091"/>
                  <a:pt x="18009" y="20622"/>
                </a:cubicBezTo>
                <a:cubicBezTo>
                  <a:pt x="17908" y="20751"/>
                  <a:pt x="17807" y="20875"/>
                  <a:pt x="17716" y="20991"/>
                </a:cubicBezTo>
                <a:cubicBezTo>
                  <a:pt x="17670" y="21051"/>
                  <a:pt x="17624" y="21106"/>
                  <a:pt x="17578" y="21157"/>
                </a:cubicBezTo>
                <a:cubicBezTo>
                  <a:pt x="17532" y="21212"/>
                  <a:pt x="17486" y="21263"/>
                  <a:pt x="17445" y="21314"/>
                </a:cubicBezTo>
                <a:cubicBezTo>
                  <a:pt x="17404" y="21365"/>
                  <a:pt x="17358" y="21411"/>
                  <a:pt x="17321" y="21462"/>
                </a:cubicBezTo>
                <a:cubicBezTo>
                  <a:pt x="17280" y="21508"/>
                  <a:pt x="17243" y="21554"/>
                  <a:pt x="17202" y="21595"/>
                </a:cubicBezTo>
                <a:cubicBezTo>
                  <a:pt x="17202" y="21600"/>
                  <a:pt x="17197" y="21600"/>
                  <a:pt x="17197" y="21600"/>
                </a:cubicBezTo>
                <a:lnTo>
                  <a:pt x="17211" y="21600"/>
                </a:lnTo>
                <a:cubicBezTo>
                  <a:pt x="18165" y="20575"/>
                  <a:pt x="18972" y="19398"/>
                  <a:pt x="19568" y="18106"/>
                </a:cubicBezTo>
                <a:cubicBezTo>
                  <a:pt x="19931" y="17303"/>
                  <a:pt x="20220" y="16459"/>
                  <a:pt x="20403" y="15591"/>
                </a:cubicBezTo>
                <a:close/>
                <a:moveTo>
                  <a:pt x="21591" y="11691"/>
                </a:moveTo>
                <a:cubicBezTo>
                  <a:pt x="21591" y="11700"/>
                  <a:pt x="21591" y="11709"/>
                  <a:pt x="21595" y="11719"/>
                </a:cubicBezTo>
                <a:cubicBezTo>
                  <a:pt x="21595" y="11714"/>
                  <a:pt x="21595" y="11700"/>
                  <a:pt x="21591" y="11691"/>
                </a:cubicBezTo>
                <a:close/>
                <a:moveTo>
                  <a:pt x="6521" y="138"/>
                </a:moveTo>
                <a:cubicBezTo>
                  <a:pt x="6677" y="138"/>
                  <a:pt x="6847" y="134"/>
                  <a:pt x="7030" y="143"/>
                </a:cubicBezTo>
                <a:cubicBezTo>
                  <a:pt x="7214" y="148"/>
                  <a:pt x="7406" y="157"/>
                  <a:pt x="7608" y="162"/>
                </a:cubicBezTo>
                <a:cubicBezTo>
                  <a:pt x="7810" y="175"/>
                  <a:pt x="8025" y="194"/>
                  <a:pt x="8250" y="208"/>
                </a:cubicBezTo>
                <a:cubicBezTo>
                  <a:pt x="9144" y="286"/>
                  <a:pt x="10185" y="448"/>
                  <a:pt x="11277" y="738"/>
                </a:cubicBezTo>
                <a:cubicBezTo>
                  <a:pt x="12368" y="1025"/>
                  <a:pt x="13515" y="1440"/>
                  <a:pt x="14615" y="1994"/>
                </a:cubicBezTo>
                <a:cubicBezTo>
                  <a:pt x="15716" y="2543"/>
                  <a:pt x="16766" y="3235"/>
                  <a:pt x="17674" y="4020"/>
                </a:cubicBezTo>
                <a:cubicBezTo>
                  <a:pt x="18582" y="4805"/>
                  <a:pt x="19344" y="5677"/>
                  <a:pt x="19903" y="6512"/>
                </a:cubicBezTo>
                <a:cubicBezTo>
                  <a:pt x="20183" y="6932"/>
                  <a:pt x="20421" y="7334"/>
                  <a:pt x="20614" y="7708"/>
                </a:cubicBezTo>
                <a:cubicBezTo>
                  <a:pt x="20660" y="7800"/>
                  <a:pt x="20710" y="7892"/>
                  <a:pt x="20752" y="7980"/>
                </a:cubicBezTo>
                <a:cubicBezTo>
                  <a:pt x="20793" y="8068"/>
                  <a:pt x="20834" y="8155"/>
                  <a:pt x="20871" y="8243"/>
                </a:cubicBezTo>
                <a:cubicBezTo>
                  <a:pt x="20953" y="8409"/>
                  <a:pt x="21013" y="8571"/>
                  <a:pt x="21073" y="8714"/>
                </a:cubicBezTo>
                <a:cubicBezTo>
                  <a:pt x="21132" y="8857"/>
                  <a:pt x="21183" y="8991"/>
                  <a:pt x="21224" y="9111"/>
                </a:cubicBezTo>
                <a:cubicBezTo>
                  <a:pt x="21247" y="9171"/>
                  <a:pt x="21265" y="9226"/>
                  <a:pt x="21284" y="9277"/>
                </a:cubicBezTo>
                <a:cubicBezTo>
                  <a:pt x="21302" y="9328"/>
                  <a:pt x="21320" y="9374"/>
                  <a:pt x="21334" y="9420"/>
                </a:cubicBezTo>
                <a:cubicBezTo>
                  <a:pt x="21389" y="9595"/>
                  <a:pt x="21421" y="9702"/>
                  <a:pt x="21430" y="9734"/>
                </a:cubicBezTo>
                <a:lnTo>
                  <a:pt x="21343" y="9439"/>
                </a:lnTo>
                <a:lnTo>
                  <a:pt x="21320" y="9365"/>
                </a:lnTo>
                <a:lnTo>
                  <a:pt x="21293" y="9291"/>
                </a:lnTo>
                <a:lnTo>
                  <a:pt x="21242" y="9143"/>
                </a:lnTo>
                <a:cubicBezTo>
                  <a:pt x="21206" y="9046"/>
                  <a:pt x="21173" y="8949"/>
                  <a:pt x="21137" y="8852"/>
                </a:cubicBezTo>
                <a:lnTo>
                  <a:pt x="21022" y="8566"/>
                </a:lnTo>
                <a:cubicBezTo>
                  <a:pt x="20949" y="8372"/>
                  <a:pt x="20857" y="8188"/>
                  <a:pt x="20774" y="7999"/>
                </a:cubicBezTo>
                <a:cubicBezTo>
                  <a:pt x="20752" y="7952"/>
                  <a:pt x="20733" y="7906"/>
                  <a:pt x="20706" y="7860"/>
                </a:cubicBezTo>
                <a:lnTo>
                  <a:pt x="20637" y="7722"/>
                </a:lnTo>
                <a:cubicBezTo>
                  <a:pt x="20591" y="7629"/>
                  <a:pt x="20545" y="7537"/>
                  <a:pt x="20495" y="7449"/>
                </a:cubicBezTo>
                <a:cubicBezTo>
                  <a:pt x="20105" y="6729"/>
                  <a:pt x="19642" y="6051"/>
                  <a:pt x="19128" y="5432"/>
                </a:cubicBezTo>
                <a:cubicBezTo>
                  <a:pt x="18610" y="4819"/>
                  <a:pt x="18041" y="4255"/>
                  <a:pt x="17440" y="3752"/>
                </a:cubicBezTo>
                <a:cubicBezTo>
                  <a:pt x="16835" y="3249"/>
                  <a:pt x="16193" y="2806"/>
                  <a:pt x="15533" y="2414"/>
                </a:cubicBezTo>
                <a:cubicBezTo>
                  <a:pt x="14207" y="1629"/>
                  <a:pt x="12790" y="1048"/>
                  <a:pt x="11336" y="651"/>
                </a:cubicBezTo>
                <a:cubicBezTo>
                  <a:pt x="11158" y="600"/>
                  <a:pt x="10974" y="554"/>
                  <a:pt x="10791" y="508"/>
                </a:cubicBezTo>
                <a:cubicBezTo>
                  <a:pt x="10607" y="466"/>
                  <a:pt x="10424" y="425"/>
                  <a:pt x="10240" y="383"/>
                </a:cubicBezTo>
                <a:cubicBezTo>
                  <a:pt x="9874" y="305"/>
                  <a:pt x="9502" y="249"/>
                  <a:pt x="9131" y="185"/>
                </a:cubicBezTo>
                <a:cubicBezTo>
                  <a:pt x="8388" y="83"/>
                  <a:pt x="7636" y="18"/>
                  <a:pt x="6888" y="0"/>
                </a:cubicBezTo>
                <a:cubicBezTo>
                  <a:pt x="6617" y="23"/>
                  <a:pt x="6347" y="46"/>
                  <a:pt x="6081" y="69"/>
                </a:cubicBezTo>
                <a:cubicBezTo>
                  <a:pt x="5815" y="106"/>
                  <a:pt x="5544" y="134"/>
                  <a:pt x="5278" y="175"/>
                </a:cubicBezTo>
                <a:cubicBezTo>
                  <a:pt x="5278" y="175"/>
                  <a:pt x="5352" y="166"/>
                  <a:pt x="5489" y="162"/>
                </a:cubicBezTo>
                <a:cubicBezTo>
                  <a:pt x="5627" y="157"/>
                  <a:pt x="5833" y="148"/>
                  <a:pt x="6095" y="134"/>
                </a:cubicBezTo>
                <a:cubicBezTo>
                  <a:pt x="6219" y="138"/>
                  <a:pt x="6365" y="138"/>
                  <a:pt x="6521" y="138"/>
                </a:cubicBezTo>
                <a:close/>
                <a:moveTo>
                  <a:pt x="21568" y="11529"/>
                </a:moveTo>
                <a:lnTo>
                  <a:pt x="21536" y="11340"/>
                </a:lnTo>
                <a:lnTo>
                  <a:pt x="21472" y="10966"/>
                </a:lnTo>
                <a:cubicBezTo>
                  <a:pt x="21462" y="10902"/>
                  <a:pt x="21444" y="10842"/>
                  <a:pt x="21430" y="10782"/>
                </a:cubicBezTo>
                <a:lnTo>
                  <a:pt x="21389" y="10597"/>
                </a:lnTo>
                <a:lnTo>
                  <a:pt x="21302" y="10228"/>
                </a:lnTo>
                <a:cubicBezTo>
                  <a:pt x="21238" y="9983"/>
                  <a:pt x="21160" y="9743"/>
                  <a:pt x="21091" y="9503"/>
                </a:cubicBezTo>
                <a:cubicBezTo>
                  <a:pt x="21054" y="9383"/>
                  <a:pt x="21008" y="9263"/>
                  <a:pt x="20967" y="9143"/>
                </a:cubicBezTo>
                <a:lnTo>
                  <a:pt x="20903" y="8963"/>
                </a:lnTo>
                <a:lnTo>
                  <a:pt x="20834" y="8788"/>
                </a:lnTo>
                <a:lnTo>
                  <a:pt x="20765" y="8612"/>
                </a:lnTo>
                <a:cubicBezTo>
                  <a:pt x="20742" y="8552"/>
                  <a:pt x="20719" y="8497"/>
                  <a:pt x="20692" y="8437"/>
                </a:cubicBezTo>
                <a:lnTo>
                  <a:pt x="20536" y="8095"/>
                </a:lnTo>
                <a:cubicBezTo>
                  <a:pt x="20481" y="7980"/>
                  <a:pt x="20426" y="7869"/>
                  <a:pt x="20366" y="7759"/>
                </a:cubicBezTo>
                <a:cubicBezTo>
                  <a:pt x="20339" y="7703"/>
                  <a:pt x="20311" y="7648"/>
                  <a:pt x="20279" y="7592"/>
                </a:cubicBezTo>
                <a:lnTo>
                  <a:pt x="20187" y="7431"/>
                </a:lnTo>
                <a:cubicBezTo>
                  <a:pt x="20068" y="7209"/>
                  <a:pt x="19935" y="7002"/>
                  <a:pt x="19802" y="6789"/>
                </a:cubicBezTo>
                <a:cubicBezTo>
                  <a:pt x="19665" y="6582"/>
                  <a:pt x="19527" y="6374"/>
                  <a:pt x="19376" y="6180"/>
                </a:cubicBezTo>
                <a:cubicBezTo>
                  <a:pt x="19302" y="6079"/>
                  <a:pt x="19229" y="5982"/>
                  <a:pt x="19151" y="5885"/>
                </a:cubicBezTo>
                <a:cubicBezTo>
                  <a:pt x="19073" y="5788"/>
                  <a:pt x="19000" y="5691"/>
                  <a:pt x="18917" y="5599"/>
                </a:cubicBezTo>
                <a:lnTo>
                  <a:pt x="18674" y="5322"/>
                </a:lnTo>
                <a:cubicBezTo>
                  <a:pt x="18596" y="5229"/>
                  <a:pt x="18509" y="5142"/>
                  <a:pt x="18426" y="5054"/>
                </a:cubicBezTo>
                <a:cubicBezTo>
                  <a:pt x="18092" y="4699"/>
                  <a:pt x="17739" y="4362"/>
                  <a:pt x="17367" y="4052"/>
                </a:cubicBezTo>
                <a:cubicBezTo>
                  <a:pt x="16629" y="3429"/>
                  <a:pt x="15835" y="2894"/>
                  <a:pt x="15010" y="2432"/>
                </a:cubicBezTo>
                <a:cubicBezTo>
                  <a:pt x="14597" y="2206"/>
                  <a:pt x="14175" y="1994"/>
                  <a:pt x="13744" y="1805"/>
                </a:cubicBezTo>
                <a:cubicBezTo>
                  <a:pt x="13313" y="1615"/>
                  <a:pt x="12882" y="1440"/>
                  <a:pt x="12442" y="1288"/>
                </a:cubicBezTo>
                <a:cubicBezTo>
                  <a:pt x="12001" y="1135"/>
                  <a:pt x="11557" y="997"/>
                  <a:pt x="11107" y="877"/>
                </a:cubicBezTo>
                <a:cubicBezTo>
                  <a:pt x="10658" y="762"/>
                  <a:pt x="10204" y="660"/>
                  <a:pt x="9750" y="572"/>
                </a:cubicBezTo>
                <a:cubicBezTo>
                  <a:pt x="7924" y="235"/>
                  <a:pt x="6053" y="194"/>
                  <a:pt x="4214" y="415"/>
                </a:cubicBezTo>
                <a:lnTo>
                  <a:pt x="3967" y="466"/>
                </a:lnTo>
                <a:cubicBezTo>
                  <a:pt x="3925" y="475"/>
                  <a:pt x="3884" y="485"/>
                  <a:pt x="3843" y="494"/>
                </a:cubicBezTo>
                <a:lnTo>
                  <a:pt x="3719" y="526"/>
                </a:lnTo>
                <a:lnTo>
                  <a:pt x="3233" y="646"/>
                </a:lnTo>
                <a:cubicBezTo>
                  <a:pt x="3192" y="655"/>
                  <a:pt x="3150" y="665"/>
                  <a:pt x="3114" y="678"/>
                </a:cubicBezTo>
                <a:lnTo>
                  <a:pt x="2994" y="715"/>
                </a:lnTo>
                <a:lnTo>
                  <a:pt x="2756" y="785"/>
                </a:lnTo>
                <a:lnTo>
                  <a:pt x="2517" y="854"/>
                </a:lnTo>
                <a:cubicBezTo>
                  <a:pt x="2476" y="868"/>
                  <a:pt x="2440" y="877"/>
                  <a:pt x="2398" y="891"/>
                </a:cubicBezTo>
                <a:lnTo>
                  <a:pt x="2279" y="932"/>
                </a:lnTo>
                <a:cubicBezTo>
                  <a:pt x="2279" y="932"/>
                  <a:pt x="2302" y="928"/>
                  <a:pt x="2343" y="918"/>
                </a:cubicBezTo>
                <a:cubicBezTo>
                  <a:pt x="2385" y="909"/>
                  <a:pt x="2449" y="891"/>
                  <a:pt x="2536" y="877"/>
                </a:cubicBezTo>
                <a:cubicBezTo>
                  <a:pt x="2618" y="858"/>
                  <a:pt x="2724" y="840"/>
                  <a:pt x="2848" y="812"/>
                </a:cubicBezTo>
                <a:cubicBezTo>
                  <a:pt x="2907" y="799"/>
                  <a:pt x="2976" y="785"/>
                  <a:pt x="3045" y="771"/>
                </a:cubicBezTo>
                <a:cubicBezTo>
                  <a:pt x="3082" y="762"/>
                  <a:pt x="3118" y="757"/>
                  <a:pt x="3155" y="748"/>
                </a:cubicBezTo>
                <a:cubicBezTo>
                  <a:pt x="3192" y="743"/>
                  <a:pt x="3233" y="734"/>
                  <a:pt x="3270" y="729"/>
                </a:cubicBezTo>
                <a:cubicBezTo>
                  <a:pt x="3430" y="702"/>
                  <a:pt x="3604" y="674"/>
                  <a:pt x="3797" y="642"/>
                </a:cubicBezTo>
                <a:cubicBezTo>
                  <a:pt x="3893" y="623"/>
                  <a:pt x="3994" y="614"/>
                  <a:pt x="4095" y="600"/>
                </a:cubicBezTo>
                <a:cubicBezTo>
                  <a:pt x="4201" y="586"/>
                  <a:pt x="4306" y="572"/>
                  <a:pt x="4416" y="559"/>
                </a:cubicBezTo>
                <a:cubicBezTo>
                  <a:pt x="4636" y="526"/>
                  <a:pt x="4875" y="512"/>
                  <a:pt x="5127" y="489"/>
                </a:cubicBezTo>
                <a:cubicBezTo>
                  <a:pt x="5379" y="462"/>
                  <a:pt x="5641" y="457"/>
                  <a:pt x="5916" y="443"/>
                </a:cubicBezTo>
                <a:cubicBezTo>
                  <a:pt x="5985" y="439"/>
                  <a:pt x="6053" y="434"/>
                  <a:pt x="6127" y="434"/>
                </a:cubicBezTo>
                <a:cubicBezTo>
                  <a:pt x="6196" y="434"/>
                  <a:pt x="6269" y="434"/>
                  <a:pt x="6342" y="434"/>
                </a:cubicBezTo>
                <a:cubicBezTo>
                  <a:pt x="6484" y="434"/>
                  <a:pt x="6631" y="434"/>
                  <a:pt x="6783" y="429"/>
                </a:cubicBezTo>
                <a:cubicBezTo>
                  <a:pt x="6929" y="429"/>
                  <a:pt x="7081" y="439"/>
                  <a:pt x="7237" y="443"/>
                </a:cubicBezTo>
                <a:cubicBezTo>
                  <a:pt x="7315" y="448"/>
                  <a:pt x="7393" y="448"/>
                  <a:pt x="7470" y="452"/>
                </a:cubicBezTo>
                <a:cubicBezTo>
                  <a:pt x="7512" y="452"/>
                  <a:pt x="7548" y="457"/>
                  <a:pt x="7590" y="457"/>
                </a:cubicBezTo>
                <a:cubicBezTo>
                  <a:pt x="7631" y="462"/>
                  <a:pt x="7668" y="462"/>
                  <a:pt x="7709" y="466"/>
                </a:cubicBezTo>
                <a:cubicBezTo>
                  <a:pt x="8025" y="489"/>
                  <a:pt x="8351" y="508"/>
                  <a:pt x="8681" y="554"/>
                </a:cubicBezTo>
                <a:cubicBezTo>
                  <a:pt x="8764" y="563"/>
                  <a:pt x="8846" y="572"/>
                  <a:pt x="8929" y="582"/>
                </a:cubicBezTo>
                <a:cubicBezTo>
                  <a:pt x="8970" y="586"/>
                  <a:pt x="9011" y="591"/>
                  <a:pt x="9053" y="595"/>
                </a:cubicBezTo>
                <a:cubicBezTo>
                  <a:pt x="9094" y="600"/>
                  <a:pt x="9135" y="609"/>
                  <a:pt x="9176" y="614"/>
                </a:cubicBezTo>
                <a:cubicBezTo>
                  <a:pt x="9346" y="642"/>
                  <a:pt x="9516" y="669"/>
                  <a:pt x="9685" y="692"/>
                </a:cubicBezTo>
                <a:cubicBezTo>
                  <a:pt x="10369" y="808"/>
                  <a:pt x="11070" y="974"/>
                  <a:pt x="11772" y="1186"/>
                </a:cubicBezTo>
                <a:cubicBezTo>
                  <a:pt x="12125" y="1288"/>
                  <a:pt x="12474" y="1412"/>
                  <a:pt x="12827" y="1537"/>
                </a:cubicBezTo>
                <a:cubicBezTo>
                  <a:pt x="13175" y="1671"/>
                  <a:pt x="13524" y="1809"/>
                  <a:pt x="13868" y="1966"/>
                </a:cubicBezTo>
                <a:cubicBezTo>
                  <a:pt x="15244" y="2580"/>
                  <a:pt x="16555" y="3406"/>
                  <a:pt x="17656" y="4385"/>
                </a:cubicBezTo>
                <a:cubicBezTo>
                  <a:pt x="18206" y="4874"/>
                  <a:pt x="18702" y="5400"/>
                  <a:pt x="19133" y="5940"/>
                </a:cubicBezTo>
                <a:cubicBezTo>
                  <a:pt x="19564" y="6480"/>
                  <a:pt x="19931" y="7039"/>
                  <a:pt x="20229" y="7579"/>
                </a:cubicBezTo>
                <a:cubicBezTo>
                  <a:pt x="20527" y="8123"/>
                  <a:pt x="20761" y="8649"/>
                  <a:pt x="20940" y="9134"/>
                </a:cubicBezTo>
                <a:cubicBezTo>
                  <a:pt x="20981" y="9254"/>
                  <a:pt x="21027" y="9374"/>
                  <a:pt x="21068" y="9489"/>
                </a:cubicBezTo>
                <a:cubicBezTo>
                  <a:pt x="21105" y="9605"/>
                  <a:pt x="21137" y="9716"/>
                  <a:pt x="21169" y="9826"/>
                </a:cubicBezTo>
                <a:cubicBezTo>
                  <a:pt x="21201" y="9932"/>
                  <a:pt x="21233" y="10039"/>
                  <a:pt x="21265" y="10140"/>
                </a:cubicBezTo>
                <a:cubicBezTo>
                  <a:pt x="21284" y="10191"/>
                  <a:pt x="21293" y="10242"/>
                  <a:pt x="21307" y="10288"/>
                </a:cubicBezTo>
                <a:cubicBezTo>
                  <a:pt x="21320" y="10339"/>
                  <a:pt x="21329" y="10385"/>
                  <a:pt x="21343" y="10431"/>
                </a:cubicBezTo>
                <a:cubicBezTo>
                  <a:pt x="21389" y="10615"/>
                  <a:pt x="21430" y="10786"/>
                  <a:pt x="21462" y="10934"/>
                </a:cubicBezTo>
                <a:cubicBezTo>
                  <a:pt x="21490" y="11086"/>
                  <a:pt x="21513" y="11215"/>
                  <a:pt x="21536" y="11326"/>
                </a:cubicBezTo>
                <a:cubicBezTo>
                  <a:pt x="21568" y="11511"/>
                  <a:pt x="21591" y="11640"/>
                  <a:pt x="21600" y="11700"/>
                </a:cubicBezTo>
                <a:cubicBezTo>
                  <a:pt x="21595" y="11677"/>
                  <a:pt x="21595" y="11654"/>
                  <a:pt x="21591" y="11635"/>
                </a:cubicBezTo>
                <a:lnTo>
                  <a:pt x="21568" y="11529"/>
                </a:ln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293220" y="313396"/>
            <a:ext cx="4516242" cy="2387600"/>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5887844" y="2793071"/>
            <a:ext cx="2921618" cy="819787"/>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126272" y="365125"/>
            <a:ext cx="5163015" cy="1325563"/>
          </a:xfrm>
        </p:spPr>
        <p:txBody>
          <a:bodyPr/>
          <a:lstStyle>
            <a:lvl1pPr algn="ctr">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6128989"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1" name="Shape">
            <a:extLst>
              <a:ext uri="{FF2B5EF4-FFF2-40B4-BE49-F238E27FC236}">
                <a16:creationId xmlns:a16="http://schemas.microsoft.com/office/drawing/2014/main" id="{64466B34-537A-1A4B-9B21-2A4E00CCD5F4}"/>
              </a:ext>
            </a:extLst>
          </p:cNvPr>
          <p:cNvSpPr/>
          <p:nvPr userDrawn="1"/>
        </p:nvSpPr>
        <p:spPr>
          <a:xfrm>
            <a:off x="0" y="0"/>
            <a:ext cx="9095117" cy="6858000"/>
          </a:xfrm>
          <a:custGeom>
            <a:avLst/>
            <a:gdLst/>
            <a:ahLst/>
            <a:cxnLst>
              <a:cxn ang="0">
                <a:pos x="wd2" y="hd2"/>
              </a:cxn>
              <a:cxn ang="5400000">
                <a:pos x="wd2" y="hd2"/>
              </a:cxn>
              <a:cxn ang="10800000">
                <a:pos x="wd2" y="hd2"/>
              </a:cxn>
              <a:cxn ang="16200000">
                <a:pos x="wd2" y="hd2"/>
              </a:cxn>
            </a:cxnLst>
            <a:rect l="0" t="0" r="r" b="b"/>
            <a:pathLst>
              <a:path w="21600" h="21600" extrusionOk="0">
                <a:moveTo>
                  <a:pt x="21121" y="11862"/>
                </a:moveTo>
                <a:cubicBezTo>
                  <a:pt x="21063" y="13363"/>
                  <a:pt x="20760" y="14840"/>
                  <a:pt x="20272" y="16197"/>
                </a:cubicBezTo>
                <a:cubicBezTo>
                  <a:pt x="20284" y="16165"/>
                  <a:pt x="20296" y="16121"/>
                  <a:pt x="20314" y="16068"/>
                </a:cubicBezTo>
                <a:cubicBezTo>
                  <a:pt x="20329" y="16020"/>
                  <a:pt x="20348" y="15968"/>
                  <a:pt x="20369" y="15904"/>
                </a:cubicBezTo>
                <a:cubicBezTo>
                  <a:pt x="20390" y="15840"/>
                  <a:pt x="20411" y="15771"/>
                  <a:pt x="20436" y="15691"/>
                </a:cubicBezTo>
                <a:cubicBezTo>
                  <a:pt x="20533" y="15378"/>
                  <a:pt x="20660" y="14941"/>
                  <a:pt x="20778" y="14387"/>
                </a:cubicBezTo>
                <a:cubicBezTo>
                  <a:pt x="20896" y="13833"/>
                  <a:pt x="21006" y="13158"/>
                  <a:pt x="21063" y="12384"/>
                </a:cubicBezTo>
                <a:cubicBezTo>
                  <a:pt x="21118" y="11609"/>
                  <a:pt x="21115" y="10734"/>
                  <a:pt x="21012" y="9798"/>
                </a:cubicBezTo>
                <a:cubicBezTo>
                  <a:pt x="20960" y="9333"/>
                  <a:pt x="20884" y="8851"/>
                  <a:pt x="20781" y="8365"/>
                </a:cubicBezTo>
                <a:cubicBezTo>
                  <a:pt x="20730" y="8121"/>
                  <a:pt x="20669" y="7876"/>
                  <a:pt x="20605" y="7631"/>
                </a:cubicBezTo>
                <a:cubicBezTo>
                  <a:pt x="20572" y="7506"/>
                  <a:pt x="20536" y="7386"/>
                  <a:pt x="20499" y="7261"/>
                </a:cubicBezTo>
                <a:cubicBezTo>
                  <a:pt x="20481" y="7201"/>
                  <a:pt x="20466" y="7137"/>
                  <a:pt x="20445" y="7077"/>
                </a:cubicBezTo>
                <a:cubicBezTo>
                  <a:pt x="20423" y="7017"/>
                  <a:pt x="20405" y="6956"/>
                  <a:pt x="20384" y="6892"/>
                </a:cubicBezTo>
                <a:cubicBezTo>
                  <a:pt x="20220" y="6402"/>
                  <a:pt x="20029" y="5917"/>
                  <a:pt x="19799" y="5443"/>
                </a:cubicBezTo>
                <a:cubicBezTo>
                  <a:pt x="19571" y="4973"/>
                  <a:pt x="19311" y="4516"/>
                  <a:pt x="19022" y="4078"/>
                </a:cubicBezTo>
                <a:cubicBezTo>
                  <a:pt x="18446" y="3203"/>
                  <a:pt x="17752" y="2420"/>
                  <a:pt x="16985" y="1754"/>
                </a:cubicBezTo>
                <a:cubicBezTo>
                  <a:pt x="16217" y="1084"/>
                  <a:pt x="15377" y="534"/>
                  <a:pt x="14510" y="96"/>
                </a:cubicBezTo>
                <a:cubicBezTo>
                  <a:pt x="14447" y="64"/>
                  <a:pt x="14386" y="32"/>
                  <a:pt x="14322" y="4"/>
                </a:cubicBezTo>
                <a:lnTo>
                  <a:pt x="14641" y="4"/>
                </a:lnTo>
                <a:cubicBezTo>
                  <a:pt x="14683" y="24"/>
                  <a:pt x="14726" y="48"/>
                  <a:pt x="14765" y="68"/>
                </a:cubicBezTo>
                <a:cubicBezTo>
                  <a:pt x="14898" y="140"/>
                  <a:pt x="15032" y="217"/>
                  <a:pt x="15165" y="293"/>
                </a:cubicBezTo>
                <a:cubicBezTo>
                  <a:pt x="15429" y="454"/>
                  <a:pt x="15693" y="614"/>
                  <a:pt x="15948" y="795"/>
                </a:cubicBezTo>
                <a:lnTo>
                  <a:pt x="16139" y="931"/>
                </a:lnTo>
                <a:lnTo>
                  <a:pt x="16327" y="1072"/>
                </a:lnTo>
                <a:cubicBezTo>
                  <a:pt x="16454" y="1164"/>
                  <a:pt x="16575" y="1268"/>
                  <a:pt x="16700" y="1365"/>
                </a:cubicBezTo>
                <a:cubicBezTo>
                  <a:pt x="16763" y="1413"/>
                  <a:pt x="16821" y="1465"/>
                  <a:pt x="16885" y="1517"/>
                </a:cubicBezTo>
                <a:lnTo>
                  <a:pt x="17067" y="1674"/>
                </a:lnTo>
                <a:lnTo>
                  <a:pt x="17245" y="1838"/>
                </a:lnTo>
                <a:cubicBezTo>
                  <a:pt x="17306" y="1895"/>
                  <a:pt x="17364" y="1947"/>
                  <a:pt x="17421" y="2007"/>
                </a:cubicBezTo>
                <a:cubicBezTo>
                  <a:pt x="17888" y="2461"/>
                  <a:pt x="18331" y="2962"/>
                  <a:pt x="18734" y="3512"/>
                </a:cubicBezTo>
                <a:cubicBezTo>
                  <a:pt x="19135" y="4066"/>
                  <a:pt x="19499" y="4668"/>
                  <a:pt x="19811" y="5311"/>
                </a:cubicBezTo>
                <a:cubicBezTo>
                  <a:pt x="19832" y="5351"/>
                  <a:pt x="19850" y="5391"/>
                  <a:pt x="19868" y="5431"/>
                </a:cubicBezTo>
                <a:lnTo>
                  <a:pt x="19923" y="5555"/>
                </a:lnTo>
                <a:cubicBezTo>
                  <a:pt x="19959" y="5636"/>
                  <a:pt x="19999" y="5720"/>
                  <a:pt x="20035" y="5800"/>
                </a:cubicBezTo>
                <a:lnTo>
                  <a:pt x="20138" y="6053"/>
                </a:lnTo>
                <a:lnTo>
                  <a:pt x="20190" y="6178"/>
                </a:lnTo>
                <a:cubicBezTo>
                  <a:pt x="20208" y="6218"/>
                  <a:pt x="20223" y="6262"/>
                  <a:pt x="20238" y="6306"/>
                </a:cubicBezTo>
                <a:lnTo>
                  <a:pt x="20332" y="6563"/>
                </a:lnTo>
                <a:lnTo>
                  <a:pt x="20357" y="6627"/>
                </a:lnTo>
                <a:lnTo>
                  <a:pt x="20378" y="6691"/>
                </a:lnTo>
                <a:lnTo>
                  <a:pt x="20420" y="6824"/>
                </a:lnTo>
                <a:lnTo>
                  <a:pt x="20505" y="7089"/>
                </a:lnTo>
                <a:lnTo>
                  <a:pt x="20581" y="7358"/>
                </a:lnTo>
                <a:cubicBezTo>
                  <a:pt x="20994" y="8799"/>
                  <a:pt x="21185" y="10336"/>
                  <a:pt x="21121" y="11862"/>
                </a:cubicBezTo>
                <a:close/>
                <a:moveTo>
                  <a:pt x="6" y="3099"/>
                </a:moveTo>
                <a:cubicBezTo>
                  <a:pt x="21" y="3087"/>
                  <a:pt x="33" y="3075"/>
                  <a:pt x="49" y="3059"/>
                </a:cubicBezTo>
                <a:cubicBezTo>
                  <a:pt x="79" y="3031"/>
                  <a:pt x="112" y="3003"/>
                  <a:pt x="143" y="2974"/>
                </a:cubicBezTo>
                <a:cubicBezTo>
                  <a:pt x="206" y="2918"/>
                  <a:pt x="270" y="2858"/>
                  <a:pt x="337" y="2798"/>
                </a:cubicBezTo>
                <a:cubicBezTo>
                  <a:pt x="467" y="2673"/>
                  <a:pt x="610" y="2561"/>
                  <a:pt x="752" y="2437"/>
                </a:cubicBezTo>
                <a:cubicBezTo>
                  <a:pt x="1331" y="1951"/>
                  <a:pt x="2014" y="1461"/>
                  <a:pt x="2790" y="1016"/>
                </a:cubicBezTo>
                <a:cubicBezTo>
                  <a:pt x="2838" y="987"/>
                  <a:pt x="2887" y="959"/>
                  <a:pt x="2935" y="931"/>
                </a:cubicBezTo>
                <a:cubicBezTo>
                  <a:pt x="2984" y="903"/>
                  <a:pt x="3032" y="875"/>
                  <a:pt x="3084" y="851"/>
                </a:cubicBezTo>
                <a:cubicBezTo>
                  <a:pt x="3184" y="799"/>
                  <a:pt x="3287" y="747"/>
                  <a:pt x="3387" y="694"/>
                </a:cubicBezTo>
                <a:cubicBezTo>
                  <a:pt x="3439" y="666"/>
                  <a:pt x="3490" y="642"/>
                  <a:pt x="3542" y="614"/>
                </a:cubicBezTo>
                <a:cubicBezTo>
                  <a:pt x="3593" y="586"/>
                  <a:pt x="3648" y="566"/>
                  <a:pt x="3700" y="542"/>
                </a:cubicBezTo>
                <a:cubicBezTo>
                  <a:pt x="3806" y="494"/>
                  <a:pt x="3912" y="446"/>
                  <a:pt x="4021" y="393"/>
                </a:cubicBezTo>
                <a:cubicBezTo>
                  <a:pt x="4127" y="341"/>
                  <a:pt x="4239" y="301"/>
                  <a:pt x="4349" y="253"/>
                </a:cubicBezTo>
                <a:cubicBezTo>
                  <a:pt x="4461" y="209"/>
                  <a:pt x="4573" y="161"/>
                  <a:pt x="4685" y="116"/>
                </a:cubicBezTo>
                <a:cubicBezTo>
                  <a:pt x="4788" y="80"/>
                  <a:pt x="4891" y="44"/>
                  <a:pt x="4994" y="8"/>
                </a:cubicBezTo>
                <a:lnTo>
                  <a:pt x="4215" y="8"/>
                </a:lnTo>
                <a:cubicBezTo>
                  <a:pt x="3548" y="281"/>
                  <a:pt x="2893" y="610"/>
                  <a:pt x="2259" y="995"/>
                </a:cubicBezTo>
                <a:cubicBezTo>
                  <a:pt x="1610" y="1393"/>
                  <a:pt x="979" y="1842"/>
                  <a:pt x="382" y="2360"/>
                </a:cubicBezTo>
                <a:cubicBezTo>
                  <a:pt x="255" y="2493"/>
                  <a:pt x="130" y="2629"/>
                  <a:pt x="6" y="2766"/>
                </a:cubicBezTo>
                <a:lnTo>
                  <a:pt x="6" y="3099"/>
                </a:lnTo>
                <a:close/>
                <a:moveTo>
                  <a:pt x="20272" y="16193"/>
                </a:moveTo>
                <a:cubicBezTo>
                  <a:pt x="20266" y="16213"/>
                  <a:pt x="20260" y="16229"/>
                  <a:pt x="20254" y="16249"/>
                </a:cubicBezTo>
                <a:cubicBezTo>
                  <a:pt x="20257" y="16237"/>
                  <a:pt x="20263" y="16217"/>
                  <a:pt x="20272" y="16193"/>
                </a:cubicBezTo>
                <a:close/>
                <a:moveTo>
                  <a:pt x="749" y="1867"/>
                </a:moveTo>
                <a:cubicBezTo>
                  <a:pt x="807" y="1822"/>
                  <a:pt x="867" y="1774"/>
                  <a:pt x="937" y="1722"/>
                </a:cubicBezTo>
                <a:cubicBezTo>
                  <a:pt x="1004" y="1670"/>
                  <a:pt x="1077" y="1614"/>
                  <a:pt x="1155" y="1553"/>
                </a:cubicBezTo>
                <a:cubicBezTo>
                  <a:pt x="1195" y="1525"/>
                  <a:pt x="1234" y="1493"/>
                  <a:pt x="1277" y="1461"/>
                </a:cubicBezTo>
                <a:cubicBezTo>
                  <a:pt x="1319" y="1433"/>
                  <a:pt x="1362" y="1401"/>
                  <a:pt x="1407" y="1369"/>
                </a:cubicBezTo>
                <a:cubicBezTo>
                  <a:pt x="1977" y="963"/>
                  <a:pt x="2766" y="458"/>
                  <a:pt x="3745" y="4"/>
                </a:cubicBezTo>
                <a:lnTo>
                  <a:pt x="3190" y="4"/>
                </a:lnTo>
                <a:lnTo>
                  <a:pt x="2832" y="185"/>
                </a:lnTo>
                <a:lnTo>
                  <a:pt x="2429" y="413"/>
                </a:lnTo>
                <a:cubicBezTo>
                  <a:pt x="1686" y="943"/>
                  <a:pt x="980" y="1549"/>
                  <a:pt x="321" y="2228"/>
                </a:cubicBezTo>
                <a:cubicBezTo>
                  <a:pt x="321" y="2228"/>
                  <a:pt x="419" y="2148"/>
                  <a:pt x="600" y="1995"/>
                </a:cubicBezTo>
                <a:cubicBezTo>
                  <a:pt x="643" y="1955"/>
                  <a:pt x="694" y="1915"/>
                  <a:pt x="749" y="1867"/>
                </a:cubicBezTo>
                <a:close/>
                <a:moveTo>
                  <a:pt x="21366" y="12600"/>
                </a:moveTo>
                <a:cubicBezTo>
                  <a:pt x="21360" y="12685"/>
                  <a:pt x="21354" y="12741"/>
                  <a:pt x="21354" y="12765"/>
                </a:cubicBezTo>
                <a:cubicBezTo>
                  <a:pt x="21479" y="11512"/>
                  <a:pt x="21445" y="10232"/>
                  <a:pt x="21248" y="8996"/>
                </a:cubicBezTo>
                <a:lnTo>
                  <a:pt x="21230" y="8879"/>
                </a:lnTo>
                <a:lnTo>
                  <a:pt x="21209" y="8763"/>
                </a:lnTo>
                <a:lnTo>
                  <a:pt x="21169" y="8534"/>
                </a:lnTo>
                <a:cubicBezTo>
                  <a:pt x="21154" y="8458"/>
                  <a:pt x="21139" y="8381"/>
                  <a:pt x="21124" y="8305"/>
                </a:cubicBezTo>
                <a:cubicBezTo>
                  <a:pt x="21109" y="8229"/>
                  <a:pt x="21094" y="8153"/>
                  <a:pt x="21075" y="8076"/>
                </a:cubicBezTo>
                <a:cubicBezTo>
                  <a:pt x="21042" y="7924"/>
                  <a:pt x="21009" y="7775"/>
                  <a:pt x="20969" y="7623"/>
                </a:cubicBezTo>
                <a:cubicBezTo>
                  <a:pt x="20951" y="7546"/>
                  <a:pt x="20933" y="7474"/>
                  <a:pt x="20912" y="7398"/>
                </a:cubicBezTo>
                <a:lnTo>
                  <a:pt x="20848" y="7177"/>
                </a:lnTo>
                <a:cubicBezTo>
                  <a:pt x="20678" y="6583"/>
                  <a:pt x="20469" y="6009"/>
                  <a:pt x="20226" y="5463"/>
                </a:cubicBezTo>
                <a:cubicBezTo>
                  <a:pt x="19741" y="4371"/>
                  <a:pt x="19113" y="3392"/>
                  <a:pt x="18401" y="2553"/>
                </a:cubicBezTo>
                <a:cubicBezTo>
                  <a:pt x="17688" y="1714"/>
                  <a:pt x="16888" y="1007"/>
                  <a:pt x="16045" y="425"/>
                </a:cubicBezTo>
                <a:cubicBezTo>
                  <a:pt x="15829" y="277"/>
                  <a:pt x="15611" y="136"/>
                  <a:pt x="15390" y="4"/>
                </a:cubicBezTo>
                <a:lnTo>
                  <a:pt x="15174" y="4"/>
                </a:lnTo>
                <a:cubicBezTo>
                  <a:pt x="15423" y="144"/>
                  <a:pt x="15669" y="297"/>
                  <a:pt x="15911" y="458"/>
                </a:cubicBezTo>
                <a:cubicBezTo>
                  <a:pt x="16251" y="686"/>
                  <a:pt x="16581" y="931"/>
                  <a:pt x="16903" y="1192"/>
                </a:cubicBezTo>
                <a:cubicBezTo>
                  <a:pt x="17224" y="1457"/>
                  <a:pt x="17531" y="1742"/>
                  <a:pt x="17828" y="2039"/>
                </a:cubicBezTo>
                <a:cubicBezTo>
                  <a:pt x="18122" y="2340"/>
                  <a:pt x="18401" y="2657"/>
                  <a:pt x="18665" y="2986"/>
                </a:cubicBezTo>
                <a:cubicBezTo>
                  <a:pt x="18928" y="3320"/>
                  <a:pt x="19171" y="3665"/>
                  <a:pt x="19398" y="4018"/>
                </a:cubicBezTo>
                <a:cubicBezTo>
                  <a:pt x="19453" y="4110"/>
                  <a:pt x="19508" y="4199"/>
                  <a:pt x="19562" y="4287"/>
                </a:cubicBezTo>
                <a:cubicBezTo>
                  <a:pt x="19590" y="4331"/>
                  <a:pt x="19617" y="4375"/>
                  <a:pt x="19644" y="4423"/>
                </a:cubicBezTo>
                <a:cubicBezTo>
                  <a:pt x="19668" y="4468"/>
                  <a:pt x="19696" y="4516"/>
                  <a:pt x="19720" y="4560"/>
                </a:cubicBezTo>
                <a:cubicBezTo>
                  <a:pt x="19771" y="4652"/>
                  <a:pt x="19823" y="4741"/>
                  <a:pt x="19872" y="4833"/>
                </a:cubicBezTo>
                <a:cubicBezTo>
                  <a:pt x="19920" y="4925"/>
                  <a:pt x="19966" y="5018"/>
                  <a:pt x="20014" y="5110"/>
                </a:cubicBezTo>
                <a:cubicBezTo>
                  <a:pt x="20063" y="5202"/>
                  <a:pt x="20105" y="5299"/>
                  <a:pt x="20148" y="5391"/>
                </a:cubicBezTo>
                <a:cubicBezTo>
                  <a:pt x="20169" y="5439"/>
                  <a:pt x="20190" y="5483"/>
                  <a:pt x="20211" y="5531"/>
                </a:cubicBezTo>
                <a:cubicBezTo>
                  <a:pt x="20232" y="5580"/>
                  <a:pt x="20254" y="5624"/>
                  <a:pt x="20275" y="5672"/>
                </a:cubicBezTo>
                <a:cubicBezTo>
                  <a:pt x="20354" y="5861"/>
                  <a:pt x="20436" y="6045"/>
                  <a:pt x="20502" y="6238"/>
                </a:cubicBezTo>
                <a:cubicBezTo>
                  <a:pt x="20539" y="6330"/>
                  <a:pt x="20572" y="6427"/>
                  <a:pt x="20605" y="6519"/>
                </a:cubicBezTo>
                <a:cubicBezTo>
                  <a:pt x="20636" y="6615"/>
                  <a:pt x="20669" y="6707"/>
                  <a:pt x="20699" y="6800"/>
                </a:cubicBezTo>
                <a:cubicBezTo>
                  <a:pt x="20715" y="6848"/>
                  <a:pt x="20730" y="6892"/>
                  <a:pt x="20745" y="6940"/>
                </a:cubicBezTo>
                <a:cubicBezTo>
                  <a:pt x="20760" y="6988"/>
                  <a:pt x="20772" y="7033"/>
                  <a:pt x="20787" y="7081"/>
                </a:cubicBezTo>
                <a:cubicBezTo>
                  <a:pt x="20815" y="7173"/>
                  <a:pt x="20842" y="7265"/>
                  <a:pt x="20869" y="7358"/>
                </a:cubicBezTo>
                <a:cubicBezTo>
                  <a:pt x="21072" y="8092"/>
                  <a:pt x="21209" y="8795"/>
                  <a:pt x="21294" y="9429"/>
                </a:cubicBezTo>
                <a:cubicBezTo>
                  <a:pt x="21379" y="10067"/>
                  <a:pt x="21412" y="10637"/>
                  <a:pt x="21418" y="11115"/>
                </a:cubicBezTo>
                <a:cubicBezTo>
                  <a:pt x="21427" y="11593"/>
                  <a:pt x="21412" y="11982"/>
                  <a:pt x="21394" y="12263"/>
                </a:cubicBezTo>
                <a:cubicBezTo>
                  <a:pt x="21385" y="12404"/>
                  <a:pt x="21376" y="12516"/>
                  <a:pt x="21366" y="12600"/>
                </a:cubicBezTo>
                <a:close/>
                <a:moveTo>
                  <a:pt x="20138" y="15374"/>
                </a:moveTo>
                <a:cubicBezTo>
                  <a:pt x="19993" y="15856"/>
                  <a:pt x="19829" y="16305"/>
                  <a:pt x="19656" y="16715"/>
                </a:cubicBezTo>
                <a:cubicBezTo>
                  <a:pt x="19314" y="17538"/>
                  <a:pt x="18944" y="18216"/>
                  <a:pt x="18610" y="18758"/>
                </a:cubicBezTo>
                <a:cubicBezTo>
                  <a:pt x="18443" y="19031"/>
                  <a:pt x="18283" y="19264"/>
                  <a:pt x="18140" y="19472"/>
                </a:cubicBezTo>
                <a:cubicBezTo>
                  <a:pt x="17994" y="19677"/>
                  <a:pt x="17867" y="19850"/>
                  <a:pt x="17755" y="19994"/>
                </a:cubicBezTo>
                <a:cubicBezTo>
                  <a:pt x="17534" y="20283"/>
                  <a:pt x="17388" y="20448"/>
                  <a:pt x="17345" y="20500"/>
                </a:cubicBezTo>
                <a:cubicBezTo>
                  <a:pt x="18398" y="19288"/>
                  <a:pt x="19289" y="17823"/>
                  <a:pt x="19905" y="16177"/>
                </a:cubicBezTo>
                <a:cubicBezTo>
                  <a:pt x="20211" y="15354"/>
                  <a:pt x="20451" y="14487"/>
                  <a:pt x="20602" y="13596"/>
                </a:cubicBezTo>
                <a:cubicBezTo>
                  <a:pt x="20754" y="12705"/>
                  <a:pt x="20818" y="11785"/>
                  <a:pt x="20790" y="10874"/>
                </a:cubicBezTo>
                <a:cubicBezTo>
                  <a:pt x="20763" y="9959"/>
                  <a:pt x="20642" y="9052"/>
                  <a:pt x="20442" y="8173"/>
                </a:cubicBezTo>
                <a:cubicBezTo>
                  <a:pt x="20417" y="8060"/>
                  <a:pt x="20390" y="7952"/>
                  <a:pt x="20363" y="7844"/>
                </a:cubicBezTo>
                <a:cubicBezTo>
                  <a:pt x="20348" y="7787"/>
                  <a:pt x="20335" y="7735"/>
                  <a:pt x="20320" y="7679"/>
                </a:cubicBezTo>
                <a:lnTo>
                  <a:pt x="20275" y="7518"/>
                </a:lnTo>
                <a:lnTo>
                  <a:pt x="20229" y="7358"/>
                </a:lnTo>
                <a:cubicBezTo>
                  <a:pt x="20214" y="7306"/>
                  <a:pt x="20199" y="7249"/>
                  <a:pt x="20181" y="7197"/>
                </a:cubicBezTo>
                <a:lnTo>
                  <a:pt x="20078" y="6880"/>
                </a:lnTo>
                <a:cubicBezTo>
                  <a:pt x="20063" y="6828"/>
                  <a:pt x="20041" y="6776"/>
                  <a:pt x="20023" y="6724"/>
                </a:cubicBezTo>
                <a:lnTo>
                  <a:pt x="19966" y="6571"/>
                </a:lnTo>
                <a:lnTo>
                  <a:pt x="19908" y="6415"/>
                </a:lnTo>
                <a:lnTo>
                  <a:pt x="19847" y="6262"/>
                </a:lnTo>
                <a:cubicBezTo>
                  <a:pt x="19805" y="6162"/>
                  <a:pt x="19765" y="6061"/>
                  <a:pt x="19723" y="5961"/>
                </a:cubicBezTo>
                <a:lnTo>
                  <a:pt x="19589" y="5668"/>
                </a:lnTo>
                <a:cubicBezTo>
                  <a:pt x="19405" y="5279"/>
                  <a:pt x="19204" y="4905"/>
                  <a:pt x="18983" y="4548"/>
                </a:cubicBezTo>
                <a:cubicBezTo>
                  <a:pt x="18762" y="4195"/>
                  <a:pt x="18525" y="3850"/>
                  <a:pt x="18273" y="3528"/>
                </a:cubicBezTo>
                <a:cubicBezTo>
                  <a:pt x="18022" y="3207"/>
                  <a:pt x="17755" y="2902"/>
                  <a:pt x="17479" y="2617"/>
                </a:cubicBezTo>
                <a:cubicBezTo>
                  <a:pt x="17200" y="2332"/>
                  <a:pt x="16912" y="2067"/>
                  <a:pt x="16615" y="1814"/>
                </a:cubicBezTo>
                <a:cubicBezTo>
                  <a:pt x="16314" y="1566"/>
                  <a:pt x="16008" y="1333"/>
                  <a:pt x="15696" y="1120"/>
                </a:cubicBezTo>
                <a:cubicBezTo>
                  <a:pt x="15380" y="907"/>
                  <a:pt x="15059" y="711"/>
                  <a:pt x="14732" y="530"/>
                </a:cubicBezTo>
                <a:cubicBezTo>
                  <a:pt x="14404" y="353"/>
                  <a:pt x="14070" y="185"/>
                  <a:pt x="13734" y="40"/>
                </a:cubicBezTo>
                <a:cubicBezTo>
                  <a:pt x="13707" y="28"/>
                  <a:pt x="13676" y="16"/>
                  <a:pt x="13649" y="4"/>
                </a:cubicBezTo>
                <a:lnTo>
                  <a:pt x="13118" y="4"/>
                </a:lnTo>
                <a:cubicBezTo>
                  <a:pt x="13182" y="28"/>
                  <a:pt x="13243" y="48"/>
                  <a:pt x="13306" y="72"/>
                </a:cubicBezTo>
                <a:cubicBezTo>
                  <a:pt x="13849" y="281"/>
                  <a:pt x="14383" y="534"/>
                  <a:pt x="14904" y="831"/>
                </a:cubicBezTo>
                <a:cubicBezTo>
                  <a:pt x="14971" y="867"/>
                  <a:pt x="15035" y="907"/>
                  <a:pt x="15098" y="943"/>
                </a:cubicBezTo>
                <a:lnTo>
                  <a:pt x="15293" y="1060"/>
                </a:lnTo>
                <a:lnTo>
                  <a:pt x="15484" y="1184"/>
                </a:lnTo>
                <a:cubicBezTo>
                  <a:pt x="15547" y="1224"/>
                  <a:pt x="15611" y="1264"/>
                  <a:pt x="15675" y="1309"/>
                </a:cubicBezTo>
                <a:cubicBezTo>
                  <a:pt x="15799" y="1397"/>
                  <a:pt x="15926" y="1477"/>
                  <a:pt x="16048" y="1574"/>
                </a:cubicBezTo>
                <a:lnTo>
                  <a:pt x="16233" y="1710"/>
                </a:lnTo>
                <a:lnTo>
                  <a:pt x="16415" y="1855"/>
                </a:lnTo>
                <a:cubicBezTo>
                  <a:pt x="16536" y="1947"/>
                  <a:pt x="16654" y="2051"/>
                  <a:pt x="16772" y="2152"/>
                </a:cubicBezTo>
                <a:cubicBezTo>
                  <a:pt x="16833" y="2200"/>
                  <a:pt x="16888" y="2256"/>
                  <a:pt x="16945" y="2308"/>
                </a:cubicBezTo>
                <a:lnTo>
                  <a:pt x="17118" y="2465"/>
                </a:lnTo>
                <a:cubicBezTo>
                  <a:pt x="17342" y="2681"/>
                  <a:pt x="17567" y="2902"/>
                  <a:pt x="17776" y="3143"/>
                </a:cubicBezTo>
                <a:cubicBezTo>
                  <a:pt x="18198" y="3617"/>
                  <a:pt x="18589" y="4127"/>
                  <a:pt x="18928" y="4680"/>
                </a:cubicBezTo>
                <a:cubicBezTo>
                  <a:pt x="19268" y="5230"/>
                  <a:pt x="19565" y="5820"/>
                  <a:pt x="19811" y="6431"/>
                </a:cubicBezTo>
                <a:cubicBezTo>
                  <a:pt x="19826" y="6467"/>
                  <a:pt x="19841" y="6507"/>
                  <a:pt x="19856" y="6547"/>
                </a:cubicBezTo>
                <a:lnTo>
                  <a:pt x="19899" y="6663"/>
                </a:lnTo>
                <a:cubicBezTo>
                  <a:pt x="19929" y="6740"/>
                  <a:pt x="19956" y="6816"/>
                  <a:pt x="19984" y="6896"/>
                </a:cubicBezTo>
                <a:cubicBezTo>
                  <a:pt x="20011" y="6977"/>
                  <a:pt x="20035" y="7053"/>
                  <a:pt x="20063" y="7133"/>
                </a:cubicBezTo>
                <a:lnTo>
                  <a:pt x="20102" y="7249"/>
                </a:lnTo>
                <a:cubicBezTo>
                  <a:pt x="20114" y="7290"/>
                  <a:pt x="20129" y="7326"/>
                  <a:pt x="20138" y="7366"/>
                </a:cubicBezTo>
                <a:cubicBezTo>
                  <a:pt x="20232" y="7683"/>
                  <a:pt x="20323" y="8000"/>
                  <a:pt x="20393" y="8321"/>
                </a:cubicBezTo>
                <a:cubicBezTo>
                  <a:pt x="20466" y="8642"/>
                  <a:pt x="20530" y="8963"/>
                  <a:pt x="20578" y="9285"/>
                </a:cubicBezTo>
                <a:lnTo>
                  <a:pt x="20596" y="9405"/>
                </a:lnTo>
                <a:lnTo>
                  <a:pt x="20611" y="9525"/>
                </a:lnTo>
                <a:cubicBezTo>
                  <a:pt x="20620" y="9606"/>
                  <a:pt x="20633" y="9686"/>
                  <a:pt x="20642" y="9766"/>
                </a:cubicBezTo>
                <a:cubicBezTo>
                  <a:pt x="20660" y="9927"/>
                  <a:pt x="20678" y="10083"/>
                  <a:pt x="20690" y="10244"/>
                </a:cubicBezTo>
                <a:cubicBezTo>
                  <a:pt x="20796" y="11516"/>
                  <a:pt x="20718" y="12741"/>
                  <a:pt x="20514" y="13837"/>
                </a:cubicBezTo>
                <a:cubicBezTo>
                  <a:pt x="20414" y="14375"/>
                  <a:pt x="20284" y="14892"/>
                  <a:pt x="20138" y="15374"/>
                </a:cubicBezTo>
                <a:close/>
                <a:moveTo>
                  <a:pt x="21594" y="9554"/>
                </a:moveTo>
                <a:cubicBezTo>
                  <a:pt x="21597" y="9574"/>
                  <a:pt x="21600" y="9598"/>
                  <a:pt x="21600" y="9618"/>
                </a:cubicBezTo>
                <a:cubicBezTo>
                  <a:pt x="21600" y="9606"/>
                  <a:pt x="21597" y="9586"/>
                  <a:pt x="21594" y="9554"/>
                </a:cubicBezTo>
                <a:close/>
                <a:moveTo>
                  <a:pt x="18331" y="1714"/>
                </a:moveTo>
                <a:cubicBezTo>
                  <a:pt x="19086" y="2521"/>
                  <a:pt x="19720" y="3416"/>
                  <a:pt x="20187" y="4275"/>
                </a:cubicBezTo>
                <a:cubicBezTo>
                  <a:pt x="20420" y="4705"/>
                  <a:pt x="20621" y="5118"/>
                  <a:pt x="20778" y="5503"/>
                </a:cubicBezTo>
                <a:cubicBezTo>
                  <a:pt x="20818" y="5600"/>
                  <a:pt x="20860" y="5692"/>
                  <a:pt x="20893" y="5784"/>
                </a:cubicBezTo>
                <a:cubicBezTo>
                  <a:pt x="20927" y="5877"/>
                  <a:pt x="20963" y="5965"/>
                  <a:pt x="20993" y="6053"/>
                </a:cubicBezTo>
                <a:cubicBezTo>
                  <a:pt x="21060" y="6226"/>
                  <a:pt x="21112" y="6390"/>
                  <a:pt x="21160" y="6539"/>
                </a:cubicBezTo>
                <a:cubicBezTo>
                  <a:pt x="21212" y="6688"/>
                  <a:pt x="21251" y="6824"/>
                  <a:pt x="21288" y="6944"/>
                </a:cubicBezTo>
                <a:cubicBezTo>
                  <a:pt x="21321" y="7065"/>
                  <a:pt x="21357" y="7173"/>
                  <a:pt x="21379" y="7262"/>
                </a:cubicBezTo>
                <a:cubicBezTo>
                  <a:pt x="21424" y="7438"/>
                  <a:pt x="21454" y="7551"/>
                  <a:pt x="21464" y="7583"/>
                </a:cubicBezTo>
                <a:cubicBezTo>
                  <a:pt x="21412" y="7382"/>
                  <a:pt x="21363" y="7181"/>
                  <a:pt x="21303" y="6981"/>
                </a:cubicBezTo>
                <a:cubicBezTo>
                  <a:pt x="21272" y="6880"/>
                  <a:pt x="21245" y="6780"/>
                  <a:pt x="21215" y="6679"/>
                </a:cubicBezTo>
                <a:lnTo>
                  <a:pt x="21118" y="6382"/>
                </a:lnTo>
                <a:lnTo>
                  <a:pt x="21069" y="6234"/>
                </a:lnTo>
                <a:cubicBezTo>
                  <a:pt x="21054" y="6186"/>
                  <a:pt x="21036" y="6138"/>
                  <a:pt x="21018" y="6089"/>
                </a:cubicBezTo>
                <a:lnTo>
                  <a:pt x="20912" y="5800"/>
                </a:lnTo>
                <a:lnTo>
                  <a:pt x="20884" y="5728"/>
                </a:lnTo>
                <a:lnTo>
                  <a:pt x="20854" y="5656"/>
                </a:lnTo>
                <a:lnTo>
                  <a:pt x="20796" y="5515"/>
                </a:lnTo>
                <a:cubicBezTo>
                  <a:pt x="20757" y="5423"/>
                  <a:pt x="20721" y="5327"/>
                  <a:pt x="20678" y="5234"/>
                </a:cubicBezTo>
                <a:cubicBezTo>
                  <a:pt x="20354" y="4492"/>
                  <a:pt x="19968" y="3801"/>
                  <a:pt x="19541" y="3163"/>
                </a:cubicBezTo>
                <a:cubicBezTo>
                  <a:pt x="19110" y="2533"/>
                  <a:pt x="18637" y="1955"/>
                  <a:pt x="18134" y="1437"/>
                </a:cubicBezTo>
                <a:cubicBezTo>
                  <a:pt x="17630" y="923"/>
                  <a:pt x="17097" y="466"/>
                  <a:pt x="16545" y="60"/>
                </a:cubicBezTo>
                <a:cubicBezTo>
                  <a:pt x="16518" y="40"/>
                  <a:pt x="16487" y="20"/>
                  <a:pt x="16460" y="0"/>
                </a:cubicBezTo>
                <a:lnTo>
                  <a:pt x="16348" y="0"/>
                </a:lnTo>
                <a:cubicBezTo>
                  <a:pt x="17057" y="498"/>
                  <a:pt x="17734" y="1076"/>
                  <a:pt x="18331" y="1714"/>
                </a:cubicBezTo>
                <a:close/>
                <a:moveTo>
                  <a:pt x="21272" y="7719"/>
                </a:moveTo>
                <a:cubicBezTo>
                  <a:pt x="21242" y="7595"/>
                  <a:pt x="21212" y="7474"/>
                  <a:pt x="21178" y="7350"/>
                </a:cubicBezTo>
                <a:cubicBezTo>
                  <a:pt x="21145" y="7225"/>
                  <a:pt x="21109" y="7105"/>
                  <a:pt x="21075" y="6985"/>
                </a:cubicBezTo>
                <a:lnTo>
                  <a:pt x="21024" y="6800"/>
                </a:lnTo>
                <a:lnTo>
                  <a:pt x="20966" y="6619"/>
                </a:lnTo>
                <a:lnTo>
                  <a:pt x="20909" y="6439"/>
                </a:lnTo>
                <a:cubicBezTo>
                  <a:pt x="20890" y="6378"/>
                  <a:pt x="20869" y="6318"/>
                  <a:pt x="20848" y="6258"/>
                </a:cubicBezTo>
                <a:lnTo>
                  <a:pt x="20718" y="5905"/>
                </a:lnTo>
                <a:cubicBezTo>
                  <a:pt x="20672" y="5788"/>
                  <a:pt x="20624" y="5676"/>
                  <a:pt x="20578" y="5560"/>
                </a:cubicBezTo>
                <a:cubicBezTo>
                  <a:pt x="20554" y="5503"/>
                  <a:pt x="20533" y="5443"/>
                  <a:pt x="20505" y="5387"/>
                </a:cubicBezTo>
                <a:lnTo>
                  <a:pt x="20429" y="5218"/>
                </a:lnTo>
                <a:lnTo>
                  <a:pt x="20354" y="5050"/>
                </a:lnTo>
                <a:lnTo>
                  <a:pt x="20314" y="4965"/>
                </a:lnTo>
                <a:lnTo>
                  <a:pt x="20275" y="4885"/>
                </a:lnTo>
                <a:lnTo>
                  <a:pt x="20111" y="4560"/>
                </a:lnTo>
                <a:cubicBezTo>
                  <a:pt x="19996" y="4347"/>
                  <a:pt x="19881" y="4135"/>
                  <a:pt x="19756" y="3934"/>
                </a:cubicBezTo>
                <a:lnTo>
                  <a:pt x="19665" y="3781"/>
                </a:lnTo>
                <a:cubicBezTo>
                  <a:pt x="19635" y="3729"/>
                  <a:pt x="19602" y="3681"/>
                  <a:pt x="19571" y="3633"/>
                </a:cubicBezTo>
                <a:cubicBezTo>
                  <a:pt x="19508" y="3532"/>
                  <a:pt x="19444" y="3436"/>
                  <a:pt x="19377" y="3336"/>
                </a:cubicBezTo>
                <a:lnTo>
                  <a:pt x="19177" y="3051"/>
                </a:lnTo>
                <a:cubicBezTo>
                  <a:pt x="19144" y="3003"/>
                  <a:pt x="19110" y="2958"/>
                  <a:pt x="19074" y="2910"/>
                </a:cubicBezTo>
                <a:lnTo>
                  <a:pt x="18971" y="2774"/>
                </a:lnTo>
                <a:cubicBezTo>
                  <a:pt x="18692" y="2408"/>
                  <a:pt x="18398" y="2063"/>
                  <a:pt x="18088" y="1746"/>
                </a:cubicBezTo>
                <a:cubicBezTo>
                  <a:pt x="18013" y="1662"/>
                  <a:pt x="17934" y="1590"/>
                  <a:pt x="17855" y="1509"/>
                </a:cubicBezTo>
                <a:cubicBezTo>
                  <a:pt x="17776" y="1433"/>
                  <a:pt x="17700" y="1353"/>
                  <a:pt x="17618" y="1280"/>
                </a:cubicBezTo>
                <a:lnTo>
                  <a:pt x="17379" y="1060"/>
                </a:lnTo>
                <a:lnTo>
                  <a:pt x="17133" y="847"/>
                </a:lnTo>
                <a:cubicBezTo>
                  <a:pt x="16803" y="574"/>
                  <a:pt x="16469" y="313"/>
                  <a:pt x="16123" y="80"/>
                </a:cubicBezTo>
                <a:cubicBezTo>
                  <a:pt x="16087" y="56"/>
                  <a:pt x="16048" y="32"/>
                  <a:pt x="16011" y="8"/>
                </a:cubicBezTo>
                <a:lnTo>
                  <a:pt x="15863" y="8"/>
                </a:lnTo>
                <a:lnTo>
                  <a:pt x="16017" y="108"/>
                </a:lnTo>
                <a:cubicBezTo>
                  <a:pt x="16087" y="153"/>
                  <a:pt x="16157" y="201"/>
                  <a:pt x="16223" y="249"/>
                </a:cubicBezTo>
                <a:cubicBezTo>
                  <a:pt x="16293" y="297"/>
                  <a:pt x="16363" y="341"/>
                  <a:pt x="16430" y="393"/>
                </a:cubicBezTo>
                <a:cubicBezTo>
                  <a:pt x="16566" y="494"/>
                  <a:pt x="16703" y="590"/>
                  <a:pt x="16833" y="698"/>
                </a:cubicBezTo>
                <a:cubicBezTo>
                  <a:pt x="16900" y="751"/>
                  <a:pt x="16966" y="803"/>
                  <a:pt x="17030" y="855"/>
                </a:cubicBezTo>
                <a:cubicBezTo>
                  <a:pt x="17094" y="911"/>
                  <a:pt x="17160" y="963"/>
                  <a:pt x="17224" y="1020"/>
                </a:cubicBezTo>
                <a:cubicBezTo>
                  <a:pt x="17355" y="1128"/>
                  <a:pt x="17479" y="1244"/>
                  <a:pt x="17603" y="1357"/>
                </a:cubicBezTo>
                <a:cubicBezTo>
                  <a:pt x="17667" y="1413"/>
                  <a:pt x="17728" y="1473"/>
                  <a:pt x="17788" y="1533"/>
                </a:cubicBezTo>
                <a:cubicBezTo>
                  <a:pt x="17849" y="1594"/>
                  <a:pt x="17909" y="1654"/>
                  <a:pt x="17970" y="1710"/>
                </a:cubicBezTo>
                <a:cubicBezTo>
                  <a:pt x="18031" y="1770"/>
                  <a:pt x="18088" y="1834"/>
                  <a:pt x="18146" y="1895"/>
                </a:cubicBezTo>
                <a:cubicBezTo>
                  <a:pt x="18204" y="1955"/>
                  <a:pt x="18264" y="2015"/>
                  <a:pt x="18319" y="2079"/>
                </a:cubicBezTo>
                <a:cubicBezTo>
                  <a:pt x="18777" y="2581"/>
                  <a:pt x="19189" y="3123"/>
                  <a:pt x="19550" y="3677"/>
                </a:cubicBezTo>
                <a:cubicBezTo>
                  <a:pt x="19911" y="4231"/>
                  <a:pt x="20214" y="4805"/>
                  <a:pt x="20463" y="5363"/>
                </a:cubicBezTo>
                <a:cubicBezTo>
                  <a:pt x="20711" y="5921"/>
                  <a:pt x="20905" y="6463"/>
                  <a:pt x="21054" y="6960"/>
                </a:cubicBezTo>
                <a:cubicBezTo>
                  <a:pt x="21090" y="7085"/>
                  <a:pt x="21127" y="7205"/>
                  <a:pt x="21160" y="7326"/>
                </a:cubicBezTo>
                <a:cubicBezTo>
                  <a:pt x="21191" y="7442"/>
                  <a:pt x="21221" y="7559"/>
                  <a:pt x="21248" y="7667"/>
                </a:cubicBezTo>
                <a:cubicBezTo>
                  <a:pt x="21275" y="7779"/>
                  <a:pt x="21300" y="7884"/>
                  <a:pt x="21324" y="7988"/>
                </a:cubicBezTo>
                <a:cubicBezTo>
                  <a:pt x="21348" y="8092"/>
                  <a:pt x="21366" y="8193"/>
                  <a:pt x="21388" y="8285"/>
                </a:cubicBezTo>
                <a:cubicBezTo>
                  <a:pt x="21397" y="8333"/>
                  <a:pt x="21406" y="8377"/>
                  <a:pt x="21418" y="8426"/>
                </a:cubicBezTo>
                <a:cubicBezTo>
                  <a:pt x="21427" y="8470"/>
                  <a:pt x="21433" y="8514"/>
                  <a:pt x="21442" y="8558"/>
                </a:cubicBezTo>
                <a:cubicBezTo>
                  <a:pt x="21457" y="8646"/>
                  <a:pt x="21473" y="8727"/>
                  <a:pt x="21488" y="8803"/>
                </a:cubicBezTo>
                <a:cubicBezTo>
                  <a:pt x="21512" y="8959"/>
                  <a:pt x="21533" y="9092"/>
                  <a:pt x="21551" y="9208"/>
                </a:cubicBezTo>
                <a:cubicBezTo>
                  <a:pt x="21573" y="9369"/>
                  <a:pt x="21588" y="9485"/>
                  <a:pt x="21597" y="9553"/>
                </a:cubicBezTo>
                <a:cubicBezTo>
                  <a:pt x="21542" y="9060"/>
                  <a:pt x="21460" y="8570"/>
                  <a:pt x="21360" y="8092"/>
                </a:cubicBezTo>
                <a:cubicBezTo>
                  <a:pt x="21330" y="7964"/>
                  <a:pt x="21300" y="7844"/>
                  <a:pt x="21272" y="7719"/>
                </a:cubicBezTo>
                <a:close/>
                <a:moveTo>
                  <a:pt x="18061" y="18931"/>
                </a:moveTo>
                <a:cubicBezTo>
                  <a:pt x="18343" y="18513"/>
                  <a:pt x="18610" y="18080"/>
                  <a:pt x="18850" y="17626"/>
                </a:cubicBezTo>
                <a:cubicBezTo>
                  <a:pt x="19335" y="16719"/>
                  <a:pt x="19726" y="15731"/>
                  <a:pt x="20002" y="14696"/>
                </a:cubicBezTo>
                <a:cubicBezTo>
                  <a:pt x="20069" y="14435"/>
                  <a:pt x="20132" y="14174"/>
                  <a:pt x="20184" y="13909"/>
                </a:cubicBezTo>
                <a:cubicBezTo>
                  <a:pt x="20211" y="13776"/>
                  <a:pt x="20232" y="13644"/>
                  <a:pt x="20260" y="13512"/>
                </a:cubicBezTo>
                <a:lnTo>
                  <a:pt x="20293" y="13311"/>
                </a:lnTo>
                <a:lnTo>
                  <a:pt x="20308" y="13210"/>
                </a:lnTo>
                <a:lnTo>
                  <a:pt x="20323" y="13110"/>
                </a:lnTo>
                <a:lnTo>
                  <a:pt x="20351" y="12909"/>
                </a:lnTo>
                <a:lnTo>
                  <a:pt x="20372" y="12709"/>
                </a:lnTo>
                <a:lnTo>
                  <a:pt x="20384" y="12608"/>
                </a:lnTo>
                <a:lnTo>
                  <a:pt x="20393" y="12508"/>
                </a:lnTo>
                <a:lnTo>
                  <a:pt x="20411" y="12303"/>
                </a:lnTo>
                <a:lnTo>
                  <a:pt x="20423" y="12099"/>
                </a:lnTo>
                <a:lnTo>
                  <a:pt x="20429" y="11998"/>
                </a:lnTo>
                <a:lnTo>
                  <a:pt x="20433" y="11898"/>
                </a:lnTo>
                <a:lnTo>
                  <a:pt x="20442" y="11693"/>
                </a:lnTo>
                <a:lnTo>
                  <a:pt x="20445" y="11488"/>
                </a:lnTo>
                <a:cubicBezTo>
                  <a:pt x="20454" y="10943"/>
                  <a:pt x="20423" y="10397"/>
                  <a:pt x="20366" y="9855"/>
                </a:cubicBezTo>
                <a:cubicBezTo>
                  <a:pt x="20308" y="9313"/>
                  <a:pt x="20211" y="8775"/>
                  <a:pt x="20090" y="8249"/>
                </a:cubicBezTo>
                <a:cubicBezTo>
                  <a:pt x="20060" y="8117"/>
                  <a:pt x="20023" y="7988"/>
                  <a:pt x="19993" y="7856"/>
                </a:cubicBezTo>
                <a:lnTo>
                  <a:pt x="19884" y="7470"/>
                </a:lnTo>
                <a:cubicBezTo>
                  <a:pt x="19844" y="7342"/>
                  <a:pt x="19802" y="7217"/>
                  <a:pt x="19762" y="7093"/>
                </a:cubicBezTo>
                <a:cubicBezTo>
                  <a:pt x="19744" y="7029"/>
                  <a:pt x="19720" y="6969"/>
                  <a:pt x="19696" y="6908"/>
                </a:cubicBezTo>
                <a:lnTo>
                  <a:pt x="19629" y="6724"/>
                </a:lnTo>
                <a:cubicBezTo>
                  <a:pt x="19444" y="6234"/>
                  <a:pt x="19226" y="5764"/>
                  <a:pt x="18983" y="5319"/>
                </a:cubicBezTo>
                <a:cubicBezTo>
                  <a:pt x="18495" y="4428"/>
                  <a:pt x="17894" y="3633"/>
                  <a:pt x="17221" y="2946"/>
                </a:cubicBezTo>
                <a:cubicBezTo>
                  <a:pt x="16548" y="2260"/>
                  <a:pt x="15805" y="1686"/>
                  <a:pt x="15023" y="1208"/>
                </a:cubicBezTo>
                <a:cubicBezTo>
                  <a:pt x="14240" y="735"/>
                  <a:pt x="13416" y="361"/>
                  <a:pt x="12573" y="84"/>
                </a:cubicBezTo>
                <a:lnTo>
                  <a:pt x="12342" y="12"/>
                </a:lnTo>
                <a:lnTo>
                  <a:pt x="11226" y="12"/>
                </a:lnTo>
                <a:cubicBezTo>
                  <a:pt x="11250" y="16"/>
                  <a:pt x="11275" y="20"/>
                  <a:pt x="11299" y="24"/>
                </a:cubicBezTo>
                <a:cubicBezTo>
                  <a:pt x="11384" y="40"/>
                  <a:pt x="11466" y="56"/>
                  <a:pt x="11551" y="72"/>
                </a:cubicBezTo>
                <a:cubicBezTo>
                  <a:pt x="11636" y="92"/>
                  <a:pt x="11717" y="112"/>
                  <a:pt x="11802" y="133"/>
                </a:cubicBezTo>
                <a:cubicBezTo>
                  <a:pt x="11887" y="153"/>
                  <a:pt x="11969" y="177"/>
                  <a:pt x="12054" y="197"/>
                </a:cubicBezTo>
                <a:cubicBezTo>
                  <a:pt x="12139" y="221"/>
                  <a:pt x="12221" y="241"/>
                  <a:pt x="12306" y="269"/>
                </a:cubicBezTo>
                <a:cubicBezTo>
                  <a:pt x="12639" y="365"/>
                  <a:pt x="12973" y="482"/>
                  <a:pt x="13300" y="614"/>
                </a:cubicBezTo>
                <a:cubicBezTo>
                  <a:pt x="13631" y="743"/>
                  <a:pt x="13955" y="891"/>
                  <a:pt x="14277" y="1056"/>
                </a:cubicBezTo>
                <a:cubicBezTo>
                  <a:pt x="14598" y="1216"/>
                  <a:pt x="14914" y="1401"/>
                  <a:pt x="15223" y="1594"/>
                </a:cubicBezTo>
                <a:cubicBezTo>
                  <a:pt x="15532" y="1786"/>
                  <a:pt x="15832" y="2003"/>
                  <a:pt x="16127" y="2232"/>
                </a:cubicBezTo>
                <a:cubicBezTo>
                  <a:pt x="16421" y="2457"/>
                  <a:pt x="16703" y="2710"/>
                  <a:pt x="16976" y="2971"/>
                </a:cubicBezTo>
                <a:cubicBezTo>
                  <a:pt x="17249" y="3231"/>
                  <a:pt x="17509" y="3512"/>
                  <a:pt x="17755" y="3805"/>
                </a:cubicBezTo>
                <a:cubicBezTo>
                  <a:pt x="17816" y="3882"/>
                  <a:pt x="17879" y="3954"/>
                  <a:pt x="17937" y="4030"/>
                </a:cubicBezTo>
                <a:lnTo>
                  <a:pt x="18113" y="4259"/>
                </a:lnTo>
                <a:cubicBezTo>
                  <a:pt x="18170" y="4335"/>
                  <a:pt x="18225" y="4416"/>
                  <a:pt x="18283" y="4496"/>
                </a:cubicBezTo>
                <a:lnTo>
                  <a:pt x="18367" y="4616"/>
                </a:lnTo>
                <a:lnTo>
                  <a:pt x="18449" y="4741"/>
                </a:lnTo>
                <a:lnTo>
                  <a:pt x="18531" y="4865"/>
                </a:lnTo>
                <a:cubicBezTo>
                  <a:pt x="18559" y="4905"/>
                  <a:pt x="18586" y="4945"/>
                  <a:pt x="18610" y="4990"/>
                </a:cubicBezTo>
                <a:cubicBezTo>
                  <a:pt x="18662" y="5074"/>
                  <a:pt x="18713" y="5158"/>
                  <a:pt x="18762" y="5242"/>
                </a:cubicBezTo>
                <a:cubicBezTo>
                  <a:pt x="18813" y="5327"/>
                  <a:pt x="18859" y="5415"/>
                  <a:pt x="18907" y="5499"/>
                </a:cubicBezTo>
                <a:cubicBezTo>
                  <a:pt x="18931" y="5544"/>
                  <a:pt x="18956" y="5584"/>
                  <a:pt x="18980" y="5628"/>
                </a:cubicBezTo>
                <a:lnTo>
                  <a:pt x="19047" y="5760"/>
                </a:lnTo>
                <a:lnTo>
                  <a:pt x="19113" y="5893"/>
                </a:lnTo>
                <a:cubicBezTo>
                  <a:pt x="19135" y="5937"/>
                  <a:pt x="19159" y="5981"/>
                  <a:pt x="19180" y="6025"/>
                </a:cubicBezTo>
                <a:cubicBezTo>
                  <a:pt x="19223" y="6118"/>
                  <a:pt x="19265" y="6206"/>
                  <a:pt x="19304" y="6298"/>
                </a:cubicBezTo>
                <a:cubicBezTo>
                  <a:pt x="19347" y="6390"/>
                  <a:pt x="19383" y="6483"/>
                  <a:pt x="19423" y="6575"/>
                </a:cubicBezTo>
                <a:lnTo>
                  <a:pt x="19480" y="6716"/>
                </a:lnTo>
                <a:lnTo>
                  <a:pt x="19532" y="6856"/>
                </a:lnTo>
                <a:cubicBezTo>
                  <a:pt x="19677" y="7229"/>
                  <a:pt x="19796" y="7619"/>
                  <a:pt x="19905" y="8012"/>
                </a:cubicBezTo>
                <a:cubicBezTo>
                  <a:pt x="20011" y="8410"/>
                  <a:pt x="20099" y="8811"/>
                  <a:pt x="20166" y="9212"/>
                </a:cubicBezTo>
                <a:cubicBezTo>
                  <a:pt x="20302" y="10019"/>
                  <a:pt x="20360" y="10830"/>
                  <a:pt x="20345" y="11621"/>
                </a:cubicBezTo>
                <a:cubicBezTo>
                  <a:pt x="20329" y="12416"/>
                  <a:pt x="20242" y="13190"/>
                  <a:pt x="20093" y="13925"/>
                </a:cubicBezTo>
                <a:cubicBezTo>
                  <a:pt x="19944" y="14664"/>
                  <a:pt x="19741" y="15366"/>
                  <a:pt x="19496" y="16016"/>
                </a:cubicBezTo>
                <a:cubicBezTo>
                  <a:pt x="19250" y="16671"/>
                  <a:pt x="18968" y="17277"/>
                  <a:pt x="18662" y="17831"/>
                </a:cubicBezTo>
                <a:cubicBezTo>
                  <a:pt x="18052" y="18943"/>
                  <a:pt x="17358" y="19850"/>
                  <a:pt x="16681" y="20568"/>
                </a:cubicBezTo>
                <a:cubicBezTo>
                  <a:pt x="16308" y="20966"/>
                  <a:pt x="15945" y="21307"/>
                  <a:pt x="15596" y="21600"/>
                </a:cubicBezTo>
                <a:lnTo>
                  <a:pt x="15650" y="21600"/>
                </a:lnTo>
                <a:cubicBezTo>
                  <a:pt x="16181" y="21158"/>
                  <a:pt x="16684" y="20661"/>
                  <a:pt x="17155" y="20115"/>
                </a:cubicBezTo>
                <a:cubicBezTo>
                  <a:pt x="17479" y="19737"/>
                  <a:pt x="17779" y="19344"/>
                  <a:pt x="18061" y="18931"/>
                </a:cubicBezTo>
                <a:close/>
                <a:moveTo>
                  <a:pt x="1061" y="2782"/>
                </a:moveTo>
                <a:cubicBezTo>
                  <a:pt x="1089" y="2758"/>
                  <a:pt x="1116" y="2734"/>
                  <a:pt x="1143" y="2714"/>
                </a:cubicBezTo>
                <a:cubicBezTo>
                  <a:pt x="1171" y="2689"/>
                  <a:pt x="1201" y="2669"/>
                  <a:pt x="1228" y="2645"/>
                </a:cubicBezTo>
                <a:cubicBezTo>
                  <a:pt x="1286" y="2601"/>
                  <a:pt x="1343" y="2557"/>
                  <a:pt x="1401" y="2513"/>
                </a:cubicBezTo>
                <a:cubicBezTo>
                  <a:pt x="1628" y="2328"/>
                  <a:pt x="1874" y="2168"/>
                  <a:pt x="2120" y="1995"/>
                </a:cubicBezTo>
                <a:cubicBezTo>
                  <a:pt x="2617" y="1666"/>
                  <a:pt x="3145" y="1361"/>
                  <a:pt x="3697" y="1084"/>
                </a:cubicBezTo>
                <a:cubicBezTo>
                  <a:pt x="4255" y="815"/>
                  <a:pt x="4837" y="578"/>
                  <a:pt x="5440" y="385"/>
                </a:cubicBezTo>
                <a:cubicBezTo>
                  <a:pt x="5592" y="341"/>
                  <a:pt x="5743" y="293"/>
                  <a:pt x="5898" y="245"/>
                </a:cubicBezTo>
                <a:cubicBezTo>
                  <a:pt x="6053" y="205"/>
                  <a:pt x="6207" y="165"/>
                  <a:pt x="6365" y="128"/>
                </a:cubicBezTo>
                <a:cubicBezTo>
                  <a:pt x="6444" y="108"/>
                  <a:pt x="6523" y="92"/>
                  <a:pt x="6602" y="76"/>
                </a:cubicBezTo>
                <a:cubicBezTo>
                  <a:pt x="6680" y="60"/>
                  <a:pt x="6759" y="44"/>
                  <a:pt x="6838" y="28"/>
                </a:cubicBezTo>
                <a:lnTo>
                  <a:pt x="6932" y="8"/>
                </a:lnTo>
                <a:lnTo>
                  <a:pt x="5577" y="8"/>
                </a:lnTo>
                <a:cubicBezTo>
                  <a:pt x="4467" y="329"/>
                  <a:pt x="3381" y="807"/>
                  <a:pt x="2353" y="1445"/>
                </a:cubicBezTo>
                <a:cubicBezTo>
                  <a:pt x="1562" y="1935"/>
                  <a:pt x="801" y="2513"/>
                  <a:pt x="88" y="3175"/>
                </a:cubicBezTo>
                <a:cubicBezTo>
                  <a:pt x="58" y="3203"/>
                  <a:pt x="30" y="3231"/>
                  <a:pt x="0" y="3259"/>
                </a:cubicBezTo>
                <a:lnTo>
                  <a:pt x="0" y="3741"/>
                </a:lnTo>
                <a:cubicBezTo>
                  <a:pt x="230" y="3512"/>
                  <a:pt x="476" y="3288"/>
                  <a:pt x="728" y="3059"/>
                </a:cubicBezTo>
                <a:cubicBezTo>
                  <a:pt x="843" y="2966"/>
                  <a:pt x="952" y="2878"/>
                  <a:pt x="1061" y="2782"/>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18A188E7-D40B-264E-9706-BE8D2DA438AD}"/>
              </a:ext>
            </a:extLst>
          </p:cNvPr>
          <p:cNvSpPr/>
          <p:nvPr userDrawn="1"/>
        </p:nvSpPr>
        <p:spPr>
          <a:xfrm>
            <a:off x="6462383" y="1"/>
            <a:ext cx="2687329" cy="3145787"/>
          </a:xfrm>
          <a:custGeom>
            <a:avLst/>
            <a:gdLst/>
            <a:ahLst/>
            <a:cxnLst>
              <a:cxn ang="0">
                <a:pos x="wd2" y="hd2"/>
              </a:cxn>
              <a:cxn ang="5400000">
                <a:pos x="wd2" y="hd2"/>
              </a:cxn>
              <a:cxn ang="10800000">
                <a:pos x="wd2" y="hd2"/>
              </a:cxn>
              <a:cxn ang="16200000">
                <a:pos x="wd2" y="hd2"/>
              </a:cxn>
            </a:cxnLst>
            <a:rect l="0" t="0" r="r" b="b"/>
            <a:pathLst>
              <a:path w="21600" h="21600" extrusionOk="0">
                <a:moveTo>
                  <a:pt x="1970" y="3645"/>
                </a:moveTo>
                <a:cubicBezTo>
                  <a:pt x="1817" y="2433"/>
                  <a:pt x="1868" y="1203"/>
                  <a:pt x="2123" y="9"/>
                </a:cubicBezTo>
                <a:lnTo>
                  <a:pt x="2266" y="9"/>
                </a:lnTo>
                <a:cubicBezTo>
                  <a:pt x="2154" y="549"/>
                  <a:pt x="2082" y="1107"/>
                  <a:pt x="2062" y="1683"/>
                </a:cubicBezTo>
                <a:cubicBezTo>
                  <a:pt x="2021" y="2642"/>
                  <a:pt x="2113" y="3636"/>
                  <a:pt x="2338" y="4639"/>
                </a:cubicBezTo>
                <a:cubicBezTo>
                  <a:pt x="2797" y="6636"/>
                  <a:pt x="3899" y="8624"/>
                  <a:pt x="5533" y="10386"/>
                </a:cubicBezTo>
                <a:cubicBezTo>
                  <a:pt x="7166" y="12156"/>
                  <a:pt x="9289" y="13699"/>
                  <a:pt x="11657" y="14981"/>
                </a:cubicBezTo>
                <a:cubicBezTo>
                  <a:pt x="12249" y="15304"/>
                  <a:pt x="12862" y="15609"/>
                  <a:pt x="13485" y="15897"/>
                </a:cubicBezTo>
                <a:cubicBezTo>
                  <a:pt x="14107" y="16185"/>
                  <a:pt x="14740" y="16455"/>
                  <a:pt x="15394" y="16717"/>
                </a:cubicBezTo>
                <a:cubicBezTo>
                  <a:pt x="16047" y="16970"/>
                  <a:pt x="16700" y="17214"/>
                  <a:pt x="17364" y="17440"/>
                </a:cubicBezTo>
                <a:cubicBezTo>
                  <a:pt x="18037" y="17658"/>
                  <a:pt x="18711" y="17876"/>
                  <a:pt x="19395" y="18068"/>
                </a:cubicBezTo>
                <a:cubicBezTo>
                  <a:pt x="20120" y="18278"/>
                  <a:pt x="20865" y="18469"/>
                  <a:pt x="21600" y="18653"/>
                </a:cubicBezTo>
                <a:lnTo>
                  <a:pt x="21600" y="19001"/>
                </a:lnTo>
                <a:cubicBezTo>
                  <a:pt x="21018" y="18862"/>
                  <a:pt x="20447" y="18714"/>
                  <a:pt x="19875" y="18548"/>
                </a:cubicBezTo>
                <a:cubicBezTo>
                  <a:pt x="19017" y="18304"/>
                  <a:pt x="18170" y="18051"/>
                  <a:pt x="17343" y="17763"/>
                </a:cubicBezTo>
                <a:cubicBezTo>
                  <a:pt x="16506" y="17484"/>
                  <a:pt x="15690" y="17170"/>
                  <a:pt x="14883" y="16839"/>
                </a:cubicBezTo>
                <a:cubicBezTo>
                  <a:pt x="13281" y="16167"/>
                  <a:pt x="11729" y="15400"/>
                  <a:pt x="10279" y="14519"/>
                </a:cubicBezTo>
                <a:cubicBezTo>
                  <a:pt x="8830" y="13638"/>
                  <a:pt x="7493" y="12644"/>
                  <a:pt x="6319" y="11528"/>
                </a:cubicBezTo>
                <a:cubicBezTo>
                  <a:pt x="5145" y="10421"/>
                  <a:pt x="4134" y="9191"/>
                  <a:pt x="3389" y="7857"/>
                </a:cubicBezTo>
                <a:cubicBezTo>
                  <a:pt x="3011" y="7194"/>
                  <a:pt x="2705" y="6505"/>
                  <a:pt x="2470" y="5799"/>
                </a:cubicBezTo>
                <a:cubicBezTo>
                  <a:pt x="2358" y="5450"/>
                  <a:pt x="2246" y="5093"/>
                  <a:pt x="2174" y="4735"/>
                </a:cubicBezTo>
                <a:cubicBezTo>
                  <a:pt x="2123" y="4561"/>
                  <a:pt x="2103" y="4377"/>
                  <a:pt x="2072" y="4194"/>
                </a:cubicBezTo>
                <a:lnTo>
                  <a:pt x="1970" y="3645"/>
                </a:lnTo>
                <a:close/>
                <a:moveTo>
                  <a:pt x="16067" y="16019"/>
                </a:moveTo>
                <a:cubicBezTo>
                  <a:pt x="15281" y="15714"/>
                  <a:pt x="14506" y="15382"/>
                  <a:pt x="13750" y="15025"/>
                </a:cubicBezTo>
                <a:cubicBezTo>
                  <a:pt x="12239" y="14310"/>
                  <a:pt x="10810" y="13499"/>
                  <a:pt x="9524" y="12592"/>
                </a:cubicBezTo>
                <a:cubicBezTo>
                  <a:pt x="8228" y="11685"/>
                  <a:pt x="7074" y="10682"/>
                  <a:pt x="6114" y="9592"/>
                </a:cubicBezTo>
                <a:cubicBezTo>
                  <a:pt x="5635" y="9052"/>
                  <a:pt x="5206" y="8485"/>
                  <a:pt x="4828" y="7909"/>
                </a:cubicBezTo>
                <a:cubicBezTo>
                  <a:pt x="4461" y="7334"/>
                  <a:pt x="4144" y="6732"/>
                  <a:pt x="3889" y="6130"/>
                </a:cubicBezTo>
                <a:cubicBezTo>
                  <a:pt x="3634" y="5529"/>
                  <a:pt x="3440" y="4910"/>
                  <a:pt x="3307" y="4290"/>
                </a:cubicBezTo>
                <a:cubicBezTo>
                  <a:pt x="3277" y="4133"/>
                  <a:pt x="3256" y="3976"/>
                  <a:pt x="3226" y="3819"/>
                </a:cubicBezTo>
                <a:cubicBezTo>
                  <a:pt x="3195" y="3663"/>
                  <a:pt x="3164" y="3506"/>
                  <a:pt x="3154" y="3349"/>
                </a:cubicBezTo>
                <a:cubicBezTo>
                  <a:pt x="3144" y="3192"/>
                  <a:pt x="3124" y="3035"/>
                  <a:pt x="3113" y="2878"/>
                </a:cubicBezTo>
                <a:cubicBezTo>
                  <a:pt x="3103" y="2799"/>
                  <a:pt x="3093" y="2721"/>
                  <a:pt x="3093" y="2642"/>
                </a:cubicBezTo>
                <a:lnTo>
                  <a:pt x="3093" y="2407"/>
                </a:lnTo>
                <a:cubicBezTo>
                  <a:pt x="3072" y="1587"/>
                  <a:pt x="3154" y="785"/>
                  <a:pt x="3317" y="0"/>
                </a:cubicBezTo>
                <a:lnTo>
                  <a:pt x="3062" y="0"/>
                </a:lnTo>
                <a:cubicBezTo>
                  <a:pt x="2868" y="863"/>
                  <a:pt x="2787" y="1744"/>
                  <a:pt x="2817" y="2625"/>
                </a:cubicBezTo>
                <a:lnTo>
                  <a:pt x="2817" y="2703"/>
                </a:lnTo>
                <a:lnTo>
                  <a:pt x="2827" y="2782"/>
                </a:lnTo>
                <a:lnTo>
                  <a:pt x="2838" y="2939"/>
                </a:lnTo>
                <a:lnTo>
                  <a:pt x="2868" y="3261"/>
                </a:lnTo>
                <a:cubicBezTo>
                  <a:pt x="2878" y="3366"/>
                  <a:pt x="2878" y="3479"/>
                  <a:pt x="2899" y="3584"/>
                </a:cubicBezTo>
                <a:lnTo>
                  <a:pt x="2950" y="3907"/>
                </a:lnTo>
                <a:cubicBezTo>
                  <a:pt x="3011" y="4334"/>
                  <a:pt x="3103" y="4761"/>
                  <a:pt x="3236" y="5171"/>
                </a:cubicBezTo>
                <a:cubicBezTo>
                  <a:pt x="3481" y="6000"/>
                  <a:pt x="3828" y="6819"/>
                  <a:pt x="4277" y="7595"/>
                </a:cubicBezTo>
                <a:cubicBezTo>
                  <a:pt x="4726" y="8371"/>
                  <a:pt x="5267" y="9121"/>
                  <a:pt x="5890" y="9828"/>
                </a:cubicBezTo>
                <a:cubicBezTo>
                  <a:pt x="6512" y="10534"/>
                  <a:pt x="7217" y="11206"/>
                  <a:pt x="7972" y="11833"/>
                </a:cubicBezTo>
                <a:cubicBezTo>
                  <a:pt x="9483" y="13089"/>
                  <a:pt x="11239" y="14179"/>
                  <a:pt x="13107" y="15112"/>
                </a:cubicBezTo>
                <a:cubicBezTo>
                  <a:pt x="14036" y="15583"/>
                  <a:pt x="15005" y="16002"/>
                  <a:pt x="15996" y="16394"/>
                </a:cubicBezTo>
                <a:cubicBezTo>
                  <a:pt x="16485" y="16595"/>
                  <a:pt x="16996" y="16769"/>
                  <a:pt x="17496" y="16952"/>
                </a:cubicBezTo>
                <a:lnTo>
                  <a:pt x="18262" y="17205"/>
                </a:lnTo>
                <a:cubicBezTo>
                  <a:pt x="18517" y="17292"/>
                  <a:pt x="18782" y="17371"/>
                  <a:pt x="19037" y="17449"/>
                </a:cubicBezTo>
                <a:cubicBezTo>
                  <a:pt x="19885" y="17711"/>
                  <a:pt x="20732" y="17946"/>
                  <a:pt x="21600" y="18156"/>
                </a:cubicBezTo>
                <a:lnTo>
                  <a:pt x="21600" y="17720"/>
                </a:lnTo>
                <a:cubicBezTo>
                  <a:pt x="20548" y="17458"/>
                  <a:pt x="19507" y="17170"/>
                  <a:pt x="18476" y="16848"/>
                </a:cubicBezTo>
                <a:cubicBezTo>
                  <a:pt x="17650" y="16603"/>
                  <a:pt x="16853" y="16324"/>
                  <a:pt x="16067" y="16019"/>
                </a:cubicBezTo>
                <a:close/>
                <a:moveTo>
                  <a:pt x="265" y="1003"/>
                </a:moveTo>
                <a:cubicBezTo>
                  <a:pt x="173" y="1918"/>
                  <a:pt x="173" y="2834"/>
                  <a:pt x="286" y="3750"/>
                </a:cubicBezTo>
                <a:cubicBezTo>
                  <a:pt x="316" y="4011"/>
                  <a:pt x="367" y="4264"/>
                  <a:pt x="408" y="4526"/>
                </a:cubicBezTo>
                <a:cubicBezTo>
                  <a:pt x="449" y="4787"/>
                  <a:pt x="510" y="5040"/>
                  <a:pt x="572" y="5293"/>
                </a:cubicBezTo>
                <a:cubicBezTo>
                  <a:pt x="592" y="5354"/>
                  <a:pt x="602" y="5424"/>
                  <a:pt x="623" y="5485"/>
                </a:cubicBezTo>
                <a:lnTo>
                  <a:pt x="684" y="5677"/>
                </a:lnTo>
                <a:lnTo>
                  <a:pt x="796" y="6052"/>
                </a:lnTo>
                <a:cubicBezTo>
                  <a:pt x="837" y="6174"/>
                  <a:pt x="888" y="6305"/>
                  <a:pt x="929" y="6427"/>
                </a:cubicBezTo>
                <a:cubicBezTo>
                  <a:pt x="980" y="6549"/>
                  <a:pt x="1010" y="6680"/>
                  <a:pt x="1061" y="6802"/>
                </a:cubicBezTo>
                <a:cubicBezTo>
                  <a:pt x="1449" y="7787"/>
                  <a:pt x="1970" y="8738"/>
                  <a:pt x="2582" y="9636"/>
                </a:cubicBezTo>
                <a:cubicBezTo>
                  <a:pt x="3205" y="10534"/>
                  <a:pt x="3920" y="11371"/>
                  <a:pt x="4716" y="12156"/>
                </a:cubicBezTo>
                <a:cubicBezTo>
                  <a:pt x="5502" y="12941"/>
                  <a:pt x="6370" y="13664"/>
                  <a:pt x="7288" y="14336"/>
                </a:cubicBezTo>
                <a:cubicBezTo>
                  <a:pt x="8207" y="15007"/>
                  <a:pt x="9167" y="15627"/>
                  <a:pt x="10167" y="16193"/>
                </a:cubicBezTo>
                <a:cubicBezTo>
                  <a:pt x="11167" y="16760"/>
                  <a:pt x="12209" y="17283"/>
                  <a:pt x="13270" y="17754"/>
                </a:cubicBezTo>
                <a:cubicBezTo>
                  <a:pt x="14332" y="18225"/>
                  <a:pt x="15424" y="18652"/>
                  <a:pt x="16537" y="19036"/>
                </a:cubicBezTo>
                <a:cubicBezTo>
                  <a:pt x="18191" y="19603"/>
                  <a:pt x="19875" y="20083"/>
                  <a:pt x="21590" y="20492"/>
                </a:cubicBezTo>
                <a:lnTo>
                  <a:pt x="21590" y="20266"/>
                </a:lnTo>
                <a:cubicBezTo>
                  <a:pt x="20916" y="20109"/>
                  <a:pt x="20253" y="19943"/>
                  <a:pt x="19589" y="19769"/>
                </a:cubicBezTo>
                <a:cubicBezTo>
                  <a:pt x="17762" y="19272"/>
                  <a:pt x="15955" y="18687"/>
                  <a:pt x="14240" y="17981"/>
                </a:cubicBezTo>
                <a:cubicBezTo>
                  <a:pt x="12525" y="17283"/>
                  <a:pt x="10892" y="16472"/>
                  <a:pt x="9391" y="15574"/>
                </a:cubicBezTo>
                <a:cubicBezTo>
                  <a:pt x="7901" y="14676"/>
                  <a:pt x="6543" y="13682"/>
                  <a:pt x="5369" y="12635"/>
                </a:cubicBezTo>
                <a:cubicBezTo>
                  <a:pt x="4787" y="12112"/>
                  <a:pt x="4257" y="11563"/>
                  <a:pt x="3767" y="11014"/>
                </a:cubicBezTo>
                <a:cubicBezTo>
                  <a:pt x="3522" y="10743"/>
                  <a:pt x="3297" y="10455"/>
                  <a:pt x="3083" y="10185"/>
                </a:cubicBezTo>
                <a:cubicBezTo>
                  <a:pt x="2879" y="9906"/>
                  <a:pt x="2664" y="9627"/>
                  <a:pt x="2480" y="9348"/>
                </a:cubicBezTo>
                <a:cubicBezTo>
                  <a:pt x="2286" y="9069"/>
                  <a:pt x="2123" y="8790"/>
                  <a:pt x="1960" y="8511"/>
                </a:cubicBezTo>
                <a:cubicBezTo>
                  <a:pt x="1878" y="8371"/>
                  <a:pt x="1807" y="8232"/>
                  <a:pt x="1735" y="8092"/>
                </a:cubicBezTo>
                <a:cubicBezTo>
                  <a:pt x="1694" y="8022"/>
                  <a:pt x="1664" y="7953"/>
                  <a:pt x="1623" y="7883"/>
                </a:cubicBezTo>
                <a:cubicBezTo>
                  <a:pt x="1592" y="7813"/>
                  <a:pt x="1552" y="7743"/>
                  <a:pt x="1521" y="7674"/>
                </a:cubicBezTo>
                <a:cubicBezTo>
                  <a:pt x="1245" y="7133"/>
                  <a:pt x="1041" y="6592"/>
                  <a:pt x="857" y="6087"/>
                </a:cubicBezTo>
                <a:cubicBezTo>
                  <a:pt x="776" y="5825"/>
                  <a:pt x="694" y="5581"/>
                  <a:pt x="633" y="5337"/>
                </a:cubicBezTo>
                <a:cubicBezTo>
                  <a:pt x="602" y="5215"/>
                  <a:pt x="572" y="5092"/>
                  <a:pt x="541" y="4979"/>
                </a:cubicBezTo>
                <a:cubicBezTo>
                  <a:pt x="531" y="4918"/>
                  <a:pt x="510" y="4857"/>
                  <a:pt x="500" y="4805"/>
                </a:cubicBezTo>
                <a:cubicBezTo>
                  <a:pt x="490" y="4744"/>
                  <a:pt x="480" y="4691"/>
                  <a:pt x="469" y="4630"/>
                </a:cubicBezTo>
                <a:cubicBezTo>
                  <a:pt x="429" y="4404"/>
                  <a:pt x="388" y="4177"/>
                  <a:pt x="347" y="3968"/>
                </a:cubicBezTo>
                <a:cubicBezTo>
                  <a:pt x="337" y="3915"/>
                  <a:pt x="326" y="3863"/>
                  <a:pt x="316" y="3811"/>
                </a:cubicBezTo>
                <a:cubicBezTo>
                  <a:pt x="306" y="3758"/>
                  <a:pt x="306" y="3706"/>
                  <a:pt x="296" y="3654"/>
                </a:cubicBezTo>
                <a:cubicBezTo>
                  <a:pt x="286" y="3549"/>
                  <a:pt x="275" y="3453"/>
                  <a:pt x="265" y="3348"/>
                </a:cubicBezTo>
                <a:cubicBezTo>
                  <a:pt x="245" y="3148"/>
                  <a:pt x="224" y="2965"/>
                  <a:pt x="214" y="2790"/>
                </a:cubicBezTo>
                <a:cubicBezTo>
                  <a:pt x="214" y="2616"/>
                  <a:pt x="204" y="2442"/>
                  <a:pt x="204" y="2285"/>
                </a:cubicBezTo>
                <a:cubicBezTo>
                  <a:pt x="204" y="2128"/>
                  <a:pt x="204" y="1979"/>
                  <a:pt x="194" y="1840"/>
                </a:cubicBezTo>
                <a:cubicBezTo>
                  <a:pt x="204" y="1700"/>
                  <a:pt x="214" y="1578"/>
                  <a:pt x="214" y="1456"/>
                </a:cubicBezTo>
                <a:cubicBezTo>
                  <a:pt x="255" y="1282"/>
                  <a:pt x="265" y="1125"/>
                  <a:pt x="265" y="1003"/>
                </a:cubicBezTo>
                <a:close/>
                <a:moveTo>
                  <a:pt x="276" y="907"/>
                </a:moveTo>
                <a:cubicBezTo>
                  <a:pt x="276" y="942"/>
                  <a:pt x="276" y="968"/>
                  <a:pt x="265" y="1012"/>
                </a:cubicBezTo>
                <a:cubicBezTo>
                  <a:pt x="276" y="889"/>
                  <a:pt x="296" y="759"/>
                  <a:pt x="306" y="637"/>
                </a:cubicBezTo>
                <a:cubicBezTo>
                  <a:pt x="306" y="671"/>
                  <a:pt x="296" y="767"/>
                  <a:pt x="276" y="907"/>
                </a:cubicBezTo>
                <a:close/>
                <a:moveTo>
                  <a:pt x="1266" y="17"/>
                </a:moveTo>
                <a:lnTo>
                  <a:pt x="1205" y="17"/>
                </a:lnTo>
                <a:cubicBezTo>
                  <a:pt x="1072" y="706"/>
                  <a:pt x="990" y="1404"/>
                  <a:pt x="980" y="2102"/>
                </a:cubicBezTo>
                <a:cubicBezTo>
                  <a:pt x="970" y="2721"/>
                  <a:pt x="1011" y="3340"/>
                  <a:pt x="1103" y="3959"/>
                </a:cubicBezTo>
                <a:cubicBezTo>
                  <a:pt x="1205" y="4578"/>
                  <a:pt x="1317" y="5188"/>
                  <a:pt x="1521" y="5790"/>
                </a:cubicBezTo>
                <a:cubicBezTo>
                  <a:pt x="1899" y="6994"/>
                  <a:pt x="2470" y="8145"/>
                  <a:pt x="3205" y="9226"/>
                </a:cubicBezTo>
                <a:cubicBezTo>
                  <a:pt x="3573" y="9758"/>
                  <a:pt x="3971" y="10290"/>
                  <a:pt x="4410" y="10787"/>
                </a:cubicBezTo>
                <a:cubicBezTo>
                  <a:pt x="4849" y="11284"/>
                  <a:pt x="5318" y="11764"/>
                  <a:pt x="5819" y="12226"/>
                </a:cubicBezTo>
                <a:cubicBezTo>
                  <a:pt x="6809" y="13141"/>
                  <a:pt x="7911" y="13978"/>
                  <a:pt x="9075" y="14728"/>
                </a:cubicBezTo>
                <a:cubicBezTo>
                  <a:pt x="11413" y="16237"/>
                  <a:pt x="14005" y="17449"/>
                  <a:pt x="16721" y="18400"/>
                </a:cubicBezTo>
                <a:cubicBezTo>
                  <a:pt x="18078" y="18871"/>
                  <a:pt x="19467" y="19280"/>
                  <a:pt x="20875" y="19638"/>
                </a:cubicBezTo>
                <a:cubicBezTo>
                  <a:pt x="21110" y="19699"/>
                  <a:pt x="21345" y="19751"/>
                  <a:pt x="21580" y="19812"/>
                </a:cubicBezTo>
                <a:lnTo>
                  <a:pt x="21580" y="19533"/>
                </a:lnTo>
                <a:cubicBezTo>
                  <a:pt x="21212" y="19446"/>
                  <a:pt x="20835" y="19359"/>
                  <a:pt x="20467" y="19263"/>
                </a:cubicBezTo>
                <a:cubicBezTo>
                  <a:pt x="18211" y="18679"/>
                  <a:pt x="15996" y="17964"/>
                  <a:pt x="13924" y="17065"/>
                </a:cubicBezTo>
                <a:cubicBezTo>
                  <a:pt x="11852" y="16176"/>
                  <a:pt x="9912" y="15112"/>
                  <a:pt x="8187" y="13909"/>
                </a:cubicBezTo>
                <a:cubicBezTo>
                  <a:pt x="6472" y="12705"/>
                  <a:pt x="5002" y="11345"/>
                  <a:pt x="3859" y="9897"/>
                </a:cubicBezTo>
                <a:cubicBezTo>
                  <a:pt x="2715" y="8450"/>
                  <a:pt x="1929" y="6915"/>
                  <a:pt x="1511" y="5433"/>
                </a:cubicBezTo>
                <a:cubicBezTo>
                  <a:pt x="1092" y="3941"/>
                  <a:pt x="980" y="2520"/>
                  <a:pt x="1072" y="1256"/>
                </a:cubicBezTo>
                <a:cubicBezTo>
                  <a:pt x="1133" y="820"/>
                  <a:pt x="1194" y="410"/>
                  <a:pt x="1266" y="17"/>
                </a:cubicBezTo>
                <a:close/>
                <a:moveTo>
                  <a:pt x="21600" y="21452"/>
                </a:moveTo>
                <a:cubicBezTo>
                  <a:pt x="20181" y="21138"/>
                  <a:pt x="18752" y="20763"/>
                  <a:pt x="17333" y="20318"/>
                </a:cubicBezTo>
                <a:cubicBezTo>
                  <a:pt x="16741" y="20135"/>
                  <a:pt x="16149" y="19943"/>
                  <a:pt x="15557" y="19734"/>
                </a:cubicBezTo>
                <a:cubicBezTo>
                  <a:pt x="14965" y="19525"/>
                  <a:pt x="14383" y="19307"/>
                  <a:pt x="13821" y="19071"/>
                </a:cubicBezTo>
                <a:cubicBezTo>
                  <a:pt x="12678" y="18609"/>
                  <a:pt x="11576" y="18112"/>
                  <a:pt x="10534" y="17571"/>
                </a:cubicBezTo>
                <a:cubicBezTo>
                  <a:pt x="8452" y="16499"/>
                  <a:pt x="6625" y="15287"/>
                  <a:pt x="5175" y="14083"/>
                </a:cubicBezTo>
                <a:cubicBezTo>
                  <a:pt x="4451" y="13481"/>
                  <a:pt x="3818" y="12888"/>
                  <a:pt x="3287" y="12330"/>
                </a:cubicBezTo>
                <a:cubicBezTo>
                  <a:pt x="2746" y="11781"/>
                  <a:pt x="2327" y="11249"/>
                  <a:pt x="1970" y="10804"/>
                </a:cubicBezTo>
                <a:cubicBezTo>
                  <a:pt x="1276" y="9906"/>
                  <a:pt x="939" y="9296"/>
                  <a:pt x="868" y="9191"/>
                </a:cubicBezTo>
                <a:cubicBezTo>
                  <a:pt x="1235" y="9836"/>
                  <a:pt x="1664" y="10447"/>
                  <a:pt x="2123" y="11031"/>
                </a:cubicBezTo>
                <a:cubicBezTo>
                  <a:pt x="2348" y="11328"/>
                  <a:pt x="2593" y="11607"/>
                  <a:pt x="2838" y="11894"/>
                </a:cubicBezTo>
                <a:cubicBezTo>
                  <a:pt x="3093" y="12173"/>
                  <a:pt x="3338" y="12452"/>
                  <a:pt x="3613" y="12714"/>
                </a:cubicBezTo>
                <a:cubicBezTo>
                  <a:pt x="3879" y="12984"/>
                  <a:pt x="4154" y="13237"/>
                  <a:pt x="4430" y="13499"/>
                </a:cubicBezTo>
                <a:cubicBezTo>
                  <a:pt x="4716" y="13752"/>
                  <a:pt x="4992" y="14005"/>
                  <a:pt x="5288" y="14240"/>
                </a:cubicBezTo>
                <a:cubicBezTo>
                  <a:pt x="5869" y="14720"/>
                  <a:pt x="6482" y="15182"/>
                  <a:pt x="7105" y="15609"/>
                </a:cubicBezTo>
                <a:cubicBezTo>
                  <a:pt x="9616" y="17344"/>
                  <a:pt x="12403" y="18696"/>
                  <a:pt x="15322" y="19769"/>
                </a:cubicBezTo>
                <a:cubicBezTo>
                  <a:pt x="15506" y="19838"/>
                  <a:pt x="15689" y="19900"/>
                  <a:pt x="15873" y="19961"/>
                </a:cubicBezTo>
                <a:cubicBezTo>
                  <a:pt x="16057" y="20030"/>
                  <a:pt x="16241" y="20091"/>
                  <a:pt x="16424" y="20152"/>
                </a:cubicBezTo>
                <a:lnTo>
                  <a:pt x="16976" y="20336"/>
                </a:lnTo>
                <a:lnTo>
                  <a:pt x="17527" y="20510"/>
                </a:lnTo>
                <a:cubicBezTo>
                  <a:pt x="18262" y="20745"/>
                  <a:pt x="19007" y="20955"/>
                  <a:pt x="19763" y="21155"/>
                </a:cubicBezTo>
                <a:cubicBezTo>
                  <a:pt x="20365" y="21312"/>
                  <a:pt x="20977" y="21461"/>
                  <a:pt x="21590" y="21600"/>
                </a:cubicBezTo>
                <a:lnTo>
                  <a:pt x="21590" y="21452"/>
                </a:lnTo>
                <a:close/>
                <a:moveTo>
                  <a:pt x="6390" y="14467"/>
                </a:moveTo>
                <a:cubicBezTo>
                  <a:pt x="7870" y="15600"/>
                  <a:pt x="9473" y="16586"/>
                  <a:pt x="11157" y="17440"/>
                </a:cubicBezTo>
                <a:cubicBezTo>
                  <a:pt x="12842" y="18295"/>
                  <a:pt x="14607" y="19036"/>
                  <a:pt x="16414" y="19655"/>
                </a:cubicBezTo>
                <a:cubicBezTo>
                  <a:pt x="18109" y="20231"/>
                  <a:pt x="19844" y="20719"/>
                  <a:pt x="21600" y="21129"/>
                </a:cubicBezTo>
                <a:lnTo>
                  <a:pt x="21600" y="20937"/>
                </a:lnTo>
                <a:cubicBezTo>
                  <a:pt x="20691" y="20737"/>
                  <a:pt x="19793" y="20501"/>
                  <a:pt x="18895" y="20257"/>
                </a:cubicBezTo>
                <a:cubicBezTo>
                  <a:pt x="18527" y="20152"/>
                  <a:pt x="18150" y="20048"/>
                  <a:pt x="17792" y="19934"/>
                </a:cubicBezTo>
                <a:lnTo>
                  <a:pt x="17241" y="19769"/>
                </a:lnTo>
                <a:lnTo>
                  <a:pt x="16690" y="19594"/>
                </a:lnTo>
                <a:cubicBezTo>
                  <a:pt x="15965" y="19350"/>
                  <a:pt x="15240" y="19097"/>
                  <a:pt x="14536" y="18818"/>
                </a:cubicBezTo>
                <a:cubicBezTo>
                  <a:pt x="13127" y="18269"/>
                  <a:pt x="11770" y="17650"/>
                  <a:pt x="10494" y="16978"/>
                </a:cubicBezTo>
                <a:cubicBezTo>
                  <a:pt x="7952" y="15635"/>
                  <a:pt x="5778" y="14057"/>
                  <a:pt x="4155" y="12444"/>
                </a:cubicBezTo>
                <a:cubicBezTo>
                  <a:pt x="3348" y="11641"/>
                  <a:pt x="2664" y="10848"/>
                  <a:pt x="2123" y="10089"/>
                </a:cubicBezTo>
                <a:cubicBezTo>
                  <a:pt x="1582" y="9339"/>
                  <a:pt x="1174" y="8633"/>
                  <a:pt x="868" y="8023"/>
                </a:cubicBezTo>
                <a:cubicBezTo>
                  <a:pt x="796" y="7874"/>
                  <a:pt x="725" y="7726"/>
                  <a:pt x="653" y="7587"/>
                </a:cubicBezTo>
                <a:cubicBezTo>
                  <a:pt x="592" y="7447"/>
                  <a:pt x="531" y="7316"/>
                  <a:pt x="480" y="7194"/>
                </a:cubicBezTo>
                <a:cubicBezTo>
                  <a:pt x="368" y="6950"/>
                  <a:pt x="296" y="6723"/>
                  <a:pt x="225" y="6540"/>
                </a:cubicBezTo>
                <a:cubicBezTo>
                  <a:pt x="194" y="6444"/>
                  <a:pt x="163" y="6366"/>
                  <a:pt x="133" y="6287"/>
                </a:cubicBezTo>
                <a:cubicBezTo>
                  <a:pt x="112" y="6209"/>
                  <a:pt x="92" y="6148"/>
                  <a:pt x="71" y="6087"/>
                </a:cubicBezTo>
                <a:cubicBezTo>
                  <a:pt x="41" y="5973"/>
                  <a:pt x="10" y="5895"/>
                  <a:pt x="0" y="5869"/>
                </a:cubicBezTo>
                <a:cubicBezTo>
                  <a:pt x="490" y="7560"/>
                  <a:pt x="1347" y="9165"/>
                  <a:pt x="2450" y="10612"/>
                </a:cubicBezTo>
                <a:cubicBezTo>
                  <a:pt x="3563" y="12051"/>
                  <a:pt x="4910" y="13333"/>
                  <a:pt x="6390" y="14467"/>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6720004"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159726" y="1825625"/>
            <a:ext cx="7355623" cy="3883799"/>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1" name="Shape">
            <a:extLst>
              <a:ext uri="{FF2B5EF4-FFF2-40B4-BE49-F238E27FC236}">
                <a16:creationId xmlns:a16="http://schemas.microsoft.com/office/drawing/2014/main" id="{C298B0B6-3810-1543-80E3-2D474EFAA89C}"/>
              </a:ext>
            </a:extLst>
          </p:cNvPr>
          <p:cNvSpPr/>
          <p:nvPr userDrawn="1"/>
        </p:nvSpPr>
        <p:spPr>
          <a:xfrm>
            <a:off x="0" y="0"/>
            <a:ext cx="4580880" cy="6858000"/>
          </a:xfrm>
          <a:custGeom>
            <a:avLst/>
            <a:gdLst/>
            <a:ahLst/>
            <a:cxnLst>
              <a:cxn ang="0">
                <a:pos x="wd2" y="hd2"/>
              </a:cxn>
              <a:cxn ang="5400000">
                <a:pos x="wd2" y="hd2"/>
              </a:cxn>
              <a:cxn ang="10800000">
                <a:pos x="wd2" y="hd2"/>
              </a:cxn>
              <a:cxn ang="16200000">
                <a:pos x="wd2" y="hd2"/>
              </a:cxn>
            </a:cxnLst>
            <a:rect l="0" t="0" r="r" b="b"/>
            <a:pathLst>
              <a:path w="21600" h="21600" extrusionOk="0">
                <a:moveTo>
                  <a:pt x="9156" y="20540"/>
                </a:moveTo>
                <a:lnTo>
                  <a:pt x="8679" y="20340"/>
                </a:lnTo>
                <a:lnTo>
                  <a:pt x="8213" y="20127"/>
                </a:lnTo>
                <a:cubicBezTo>
                  <a:pt x="8062" y="20055"/>
                  <a:pt x="7905" y="19986"/>
                  <a:pt x="7754" y="19910"/>
                </a:cubicBezTo>
                <a:lnTo>
                  <a:pt x="7301" y="19685"/>
                </a:lnTo>
                <a:cubicBezTo>
                  <a:pt x="7228" y="19649"/>
                  <a:pt x="7150" y="19613"/>
                  <a:pt x="7077" y="19573"/>
                </a:cubicBezTo>
                <a:lnTo>
                  <a:pt x="6860" y="19456"/>
                </a:lnTo>
                <a:lnTo>
                  <a:pt x="6418" y="19224"/>
                </a:lnTo>
                <a:cubicBezTo>
                  <a:pt x="6273" y="19143"/>
                  <a:pt x="6134" y="19063"/>
                  <a:pt x="5989" y="18983"/>
                </a:cubicBezTo>
                <a:cubicBezTo>
                  <a:pt x="5850" y="18902"/>
                  <a:pt x="5705" y="18822"/>
                  <a:pt x="5566" y="18738"/>
                </a:cubicBezTo>
                <a:lnTo>
                  <a:pt x="5155" y="18485"/>
                </a:lnTo>
                <a:lnTo>
                  <a:pt x="4950" y="18357"/>
                </a:lnTo>
                <a:cubicBezTo>
                  <a:pt x="4883" y="18312"/>
                  <a:pt x="4817" y="18268"/>
                  <a:pt x="4750" y="18224"/>
                </a:cubicBezTo>
                <a:lnTo>
                  <a:pt x="4351" y="17959"/>
                </a:lnTo>
                <a:cubicBezTo>
                  <a:pt x="4219" y="17871"/>
                  <a:pt x="4092" y="17779"/>
                  <a:pt x="3965" y="17686"/>
                </a:cubicBezTo>
                <a:lnTo>
                  <a:pt x="3584" y="17413"/>
                </a:lnTo>
                <a:lnTo>
                  <a:pt x="3215" y="17128"/>
                </a:lnTo>
                <a:lnTo>
                  <a:pt x="3034" y="16988"/>
                </a:lnTo>
                <a:lnTo>
                  <a:pt x="2943" y="16916"/>
                </a:lnTo>
                <a:lnTo>
                  <a:pt x="2859" y="16843"/>
                </a:lnTo>
                <a:lnTo>
                  <a:pt x="2508" y="16550"/>
                </a:lnTo>
                <a:cubicBezTo>
                  <a:pt x="2448" y="16502"/>
                  <a:pt x="2393" y="16454"/>
                  <a:pt x="2333" y="16402"/>
                </a:cubicBezTo>
                <a:lnTo>
                  <a:pt x="2164" y="16249"/>
                </a:lnTo>
                <a:lnTo>
                  <a:pt x="1831" y="15948"/>
                </a:lnTo>
                <a:cubicBezTo>
                  <a:pt x="1723" y="15848"/>
                  <a:pt x="1620" y="15743"/>
                  <a:pt x="1511" y="15643"/>
                </a:cubicBezTo>
                <a:cubicBezTo>
                  <a:pt x="1094" y="15230"/>
                  <a:pt x="701" y="14804"/>
                  <a:pt x="338" y="14371"/>
                </a:cubicBezTo>
                <a:cubicBezTo>
                  <a:pt x="224" y="14234"/>
                  <a:pt x="115" y="14094"/>
                  <a:pt x="6" y="13953"/>
                </a:cubicBezTo>
                <a:lnTo>
                  <a:pt x="6" y="13728"/>
                </a:lnTo>
                <a:cubicBezTo>
                  <a:pt x="54" y="13789"/>
                  <a:pt x="97" y="13853"/>
                  <a:pt x="145" y="13913"/>
                </a:cubicBezTo>
                <a:cubicBezTo>
                  <a:pt x="423" y="14266"/>
                  <a:pt x="719" y="14607"/>
                  <a:pt x="1027" y="14941"/>
                </a:cubicBezTo>
                <a:cubicBezTo>
                  <a:pt x="1106" y="15025"/>
                  <a:pt x="1185" y="15105"/>
                  <a:pt x="1263" y="15190"/>
                </a:cubicBezTo>
                <a:cubicBezTo>
                  <a:pt x="1342" y="15270"/>
                  <a:pt x="1426" y="15350"/>
                  <a:pt x="1505" y="15434"/>
                </a:cubicBezTo>
                <a:cubicBezTo>
                  <a:pt x="1583" y="15515"/>
                  <a:pt x="1668" y="15595"/>
                  <a:pt x="1753" y="15675"/>
                </a:cubicBezTo>
                <a:cubicBezTo>
                  <a:pt x="1837" y="15755"/>
                  <a:pt x="1916" y="15836"/>
                  <a:pt x="2007" y="15912"/>
                </a:cubicBezTo>
                <a:cubicBezTo>
                  <a:pt x="2182" y="16065"/>
                  <a:pt x="2351" y="16221"/>
                  <a:pt x="2520" y="16370"/>
                </a:cubicBezTo>
                <a:cubicBezTo>
                  <a:pt x="2702" y="16518"/>
                  <a:pt x="2877" y="16663"/>
                  <a:pt x="3052" y="16807"/>
                </a:cubicBezTo>
                <a:cubicBezTo>
                  <a:pt x="4497" y="17947"/>
                  <a:pt x="6056" y="18883"/>
                  <a:pt x="7494" y="19589"/>
                </a:cubicBezTo>
                <a:cubicBezTo>
                  <a:pt x="8926" y="20295"/>
                  <a:pt x="10220" y="20793"/>
                  <a:pt x="11145" y="21106"/>
                </a:cubicBezTo>
                <a:cubicBezTo>
                  <a:pt x="11259" y="21146"/>
                  <a:pt x="11368" y="21187"/>
                  <a:pt x="11471" y="21219"/>
                </a:cubicBezTo>
                <a:cubicBezTo>
                  <a:pt x="11574" y="21251"/>
                  <a:pt x="11670" y="21283"/>
                  <a:pt x="11761" y="21311"/>
                </a:cubicBezTo>
                <a:cubicBezTo>
                  <a:pt x="11942" y="21367"/>
                  <a:pt x="12099" y="21419"/>
                  <a:pt x="12220" y="21460"/>
                </a:cubicBezTo>
                <a:cubicBezTo>
                  <a:pt x="12474" y="21532"/>
                  <a:pt x="12613" y="21572"/>
                  <a:pt x="12613" y="21572"/>
                </a:cubicBezTo>
                <a:lnTo>
                  <a:pt x="12232" y="21484"/>
                </a:lnTo>
                <a:cubicBezTo>
                  <a:pt x="12105" y="21452"/>
                  <a:pt x="11979" y="21419"/>
                  <a:pt x="11858" y="21387"/>
                </a:cubicBezTo>
                <a:lnTo>
                  <a:pt x="11483" y="21291"/>
                </a:lnTo>
                <a:lnTo>
                  <a:pt x="11296" y="21243"/>
                </a:lnTo>
                <a:lnTo>
                  <a:pt x="11108" y="21191"/>
                </a:lnTo>
                <a:cubicBezTo>
                  <a:pt x="10861" y="21118"/>
                  <a:pt x="10613" y="21050"/>
                  <a:pt x="10365" y="20974"/>
                </a:cubicBezTo>
                <a:lnTo>
                  <a:pt x="9634" y="20741"/>
                </a:lnTo>
                <a:cubicBezTo>
                  <a:pt x="9555" y="20709"/>
                  <a:pt x="9470" y="20677"/>
                  <a:pt x="9392" y="20645"/>
                </a:cubicBezTo>
                <a:lnTo>
                  <a:pt x="9156" y="20540"/>
                </a:lnTo>
                <a:close/>
                <a:moveTo>
                  <a:pt x="1481" y="16105"/>
                </a:moveTo>
                <a:cubicBezTo>
                  <a:pt x="2889" y="17429"/>
                  <a:pt x="4599" y="18609"/>
                  <a:pt x="6497" y="19621"/>
                </a:cubicBezTo>
                <a:lnTo>
                  <a:pt x="6769" y="19741"/>
                </a:lnTo>
                <a:cubicBezTo>
                  <a:pt x="6817" y="19761"/>
                  <a:pt x="6860" y="19782"/>
                  <a:pt x="6908" y="19802"/>
                </a:cubicBezTo>
                <a:lnTo>
                  <a:pt x="7047" y="19858"/>
                </a:lnTo>
                <a:lnTo>
                  <a:pt x="7609" y="20091"/>
                </a:lnTo>
                <a:cubicBezTo>
                  <a:pt x="7657" y="20111"/>
                  <a:pt x="7700" y="20131"/>
                  <a:pt x="7748" y="20147"/>
                </a:cubicBezTo>
                <a:lnTo>
                  <a:pt x="7893" y="20203"/>
                </a:lnTo>
                <a:lnTo>
                  <a:pt x="8177" y="20311"/>
                </a:lnTo>
                <a:lnTo>
                  <a:pt x="8461" y="20420"/>
                </a:lnTo>
                <a:cubicBezTo>
                  <a:pt x="8509" y="20436"/>
                  <a:pt x="8558" y="20456"/>
                  <a:pt x="8606" y="20472"/>
                </a:cubicBezTo>
                <a:lnTo>
                  <a:pt x="8751" y="20524"/>
                </a:lnTo>
                <a:cubicBezTo>
                  <a:pt x="8751" y="20524"/>
                  <a:pt x="8727" y="20512"/>
                  <a:pt x="8679" y="20492"/>
                </a:cubicBezTo>
                <a:cubicBezTo>
                  <a:pt x="8630" y="20472"/>
                  <a:pt x="8558" y="20440"/>
                  <a:pt x="8461" y="20396"/>
                </a:cubicBezTo>
                <a:cubicBezTo>
                  <a:pt x="8371" y="20352"/>
                  <a:pt x="8250" y="20303"/>
                  <a:pt x="8117" y="20239"/>
                </a:cubicBezTo>
                <a:cubicBezTo>
                  <a:pt x="8050" y="20207"/>
                  <a:pt x="7978" y="20175"/>
                  <a:pt x="7899" y="20139"/>
                </a:cubicBezTo>
                <a:cubicBezTo>
                  <a:pt x="7863" y="20123"/>
                  <a:pt x="7821" y="20103"/>
                  <a:pt x="7778" y="20083"/>
                </a:cubicBezTo>
                <a:cubicBezTo>
                  <a:pt x="7736" y="20063"/>
                  <a:pt x="7694" y="20042"/>
                  <a:pt x="7651" y="20022"/>
                </a:cubicBezTo>
                <a:cubicBezTo>
                  <a:pt x="7482" y="19938"/>
                  <a:pt x="7295" y="19846"/>
                  <a:pt x="7089" y="19745"/>
                </a:cubicBezTo>
                <a:cubicBezTo>
                  <a:pt x="6987" y="19697"/>
                  <a:pt x="6884" y="19641"/>
                  <a:pt x="6775" y="19585"/>
                </a:cubicBezTo>
                <a:cubicBezTo>
                  <a:pt x="6666" y="19529"/>
                  <a:pt x="6557" y="19468"/>
                  <a:pt x="6437" y="19408"/>
                </a:cubicBezTo>
                <a:cubicBezTo>
                  <a:pt x="6201" y="19288"/>
                  <a:pt x="5971" y="19151"/>
                  <a:pt x="5717" y="19007"/>
                </a:cubicBezTo>
                <a:cubicBezTo>
                  <a:pt x="5464" y="18866"/>
                  <a:pt x="5210" y="18706"/>
                  <a:pt x="4944" y="18545"/>
                </a:cubicBezTo>
                <a:cubicBezTo>
                  <a:pt x="4877" y="18505"/>
                  <a:pt x="4811" y="18465"/>
                  <a:pt x="4744" y="18421"/>
                </a:cubicBezTo>
                <a:cubicBezTo>
                  <a:pt x="4678" y="18377"/>
                  <a:pt x="4611" y="18332"/>
                  <a:pt x="4545" y="18288"/>
                </a:cubicBezTo>
                <a:cubicBezTo>
                  <a:pt x="4412" y="18200"/>
                  <a:pt x="4273" y="18112"/>
                  <a:pt x="4134" y="18019"/>
                </a:cubicBezTo>
                <a:cubicBezTo>
                  <a:pt x="3995" y="17927"/>
                  <a:pt x="3862" y="17831"/>
                  <a:pt x="3723" y="17730"/>
                </a:cubicBezTo>
                <a:cubicBezTo>
                  <a:pt x="3657" y="17682"/>
                  <a:pt x="3584" y="17630"/>
                  <a:pt x="3512" y="17582"/>
                </a:cubicBezTo>
                <a:cubicBezTo>
                  <a:pt x="3475" y="17558"/>
                  <a:pt x="3439" y="17534"/>
                  <a:pt x="3403" y="17505"/>
                </a:cubicBezTo>
                <a:cubicBezTo>
                  <a:pt x="3367" y="17481"/>
                  <a:pt x="3336" y="17453"/>
                  <a:pt x="3300" y="17429"/>
                </a:cubicBezTo>
                <a:cubicBezTo>
                  <a:pt x="3028" y="17220"/>
                  <a:pt x="2738" y="17008"/>
                  <a:pt x="2466" y="16779"/>
                </a:cubicBezTo>
                <a:cubicBezTo>
                  <a:pt x="2400" y="16723"/>
                  <a:pt x="2327" y="16667"/>
                  <a:pt x="2260" y="16606"/>
                </a:cubicBezTo>
                <a:cubicBezTo>
                  <a:pt x="2224" y="16578"/>
                  <a:pt x="2188" y="16550"/>
                  <a:pt x="2158" y="16518"/>
                </a:cubicBezTo>
                <a:cubicBezTo>
                  <a:pt x="2121" y="16490"/>
                  <a:pt x="2091" y="16458"/>
                  <a:pt x="2055" y="16430"/>
                </a:cubicBezTo>
                <a:cubicBezTo>
                  <a:pt x="1922" y="16309"/>
                  <a:pt x="1783" y="16189"/>
                  <a:pt x="1650" y="16068"/>
                </a:cubicBezTo>
                <a:cubicBezTo>
                  <a:pt x="1112" y="15579"/>
                  <a:pt x="604" y="15049"/>
                  <a:pt x="133" y="14491"/>
                </a:cubicBezTo>
                <a:cubicBezTo>
                  <a:pt x="97" y="14447"/>
                  <a:pt x="55" y="14399"/>
                  <a:pt x="18" y="14354"/>
                </a:cubicBezTo>
                <a:lnTo>
                  <a:pt x="18" y="14535"/>
                </a:lnTo>
                <a:cubicBezTo>
                  <a:pt x="169" y="14716"/>
                  <a:pt x="326" y="14896"/>
                  <a:pt x="484" y="15073"/>
                </a:cubicBezTo>
                <a:cubicBezTo>
                  <a:pt x="792" y="15438"/>
                  <a:pt x="1124" y="15775"/>
                  <a:pt x="1481" y="16105"/>
                </a:cubicBezTo>
                <a:close/>
                <a:moveTo>
                  <a:pt x="8975" y="40"/>
                </a:moveTo>
                <a:cubicBezTo>
                  <a:pt x="8812" y="68"/>
                  <a:pt x="8655" y="96"/>
                  <a:pt x="8497" y="124"/>
                </a:cubicBezTo>
                <a:lnTo>
                  <a:pt x="8256" y="169"/>
                </a:lnTo>
                <a:cubicBezTo>
                  <a:pt x="8177" y="185"/>
                  <a:pt x="8099" y="201"/>
                  <a:pt x="8020" y="217"/>
                </a:cubicBezTo>
                <a:lnTo>
                  <a:pt x="7548" y="317"/>
                </a:lnTo>
                <a:cubicBezTo>
                  <a:pt x="7391" y="353"/>
                  <a:pt x="7240" y="393"/>
                  <a:pt x="7089" y="434"/>
                </a:cubicBezTo>
                <a:lnTo>
                  <a:pt x="6860" y="494"/>
                </a:lnTo>
                <a:cubicBezTo>
                  <a:pt x="6781" y="514"/>
                  <a:pt x="6708" y="538"/>
                  <a:pt x="6636" y="558"/>
                </a:cubicBezTo>
                <a:lnTo>
                  <a:pt x="6189" y="690"/>
                </a:lnTo>
                <a:cubicBezTo>
                  <a:pt x="6044" y="739"/>
                  <a:pt x="5899" y="791"/>
                  <a:pt x="5754" y="839"/>
                </a:cubicBezTo>
                <a:lnTo>
                  <a:pt x="5536" y="915"/>
                </a:lnTo>
                <a:cubicBezTo>
                  <a:pt x="5463" y="943"/>
                  <a:pt x="5397" y="971"/>
                  <a:pt x="5324" y="1000"/>
                </a:cubicBezTo>
                <a:lnTo>
                  <a:pt x="4901" y="1164"/>
                </a:lnTo>
                <a:lnTo>
                  <a:pt x="4496" y="1345"/>
                </a:lnTo>
                <a:lnTo>
                  <a:pt x="4291" y="1437"/>
                </a:lnTo>
                <a:lnTo>
                  <a:pt x="4098" y="1537"/>
                </a:lnTo>
                <a:lnTo>
                  <a:pt x="3711" y="1734"/>
                </a:lnTo>
                <a:lnTo>
                  <a:pt x="3342" y="1947"/>
                </a:lnTo>
                <a:lnTo>
                  <a:pt x="3155" y="2051"/>
                </a:lnTo>
                <a:lnTo>
                  <a:pt x="2979" y="2164"/>
                </a:lnTo>
                <a:lnTo>
                  <a:pt x="2629" y="2392"/>
                </a:lnTo>
                <a:lnTo>
                  <a:pt x="2303" y="2633"/>
                </a:lnTo>
                <a:lnTo>
                  <a:pt x="2139" y="2754"/>
                </a:lnTo>
                <a:cubicBezTo>
                  <a:pt x="2085" y="2794"/>
                  <a:pt x="2037" y="2838"/>
                  <a:pt x="1988" y="2882"/>
                </a:cubicBezTo>
                <a:lnTo>
                  <a:pt x="1686" y="3139"/>
                </a:lnTo>
                <a:lnTo>
                  <a:pt x="1650" y="3171"/>
                </a:lnTo>
                <a:lnTo>
                  <a:pt x="1614" y="3203"/>
                </a:lnTo>
                <a:lnTo>
                  <a:pt x="1547" y="3272"/>
                </a:lnTo>
                <a:lnTo>
                  <a:pt x="1408" y="3404"/>
                </a:lnTo>
                <a:lnTo>
                  <a:pt x="1269" y="3536"/>
                </a:lnTo>
                <a:cubicBezTo>
                  <a:pt x="1245" y="3561"/>
                  <a:pt x="1221" y="3581"/>
                  <a:pt x="1203" y="3605"/>
                </a:cubicBezTo>
                <a:lnTo>
                  <a:pt x="1142" y="3673"/>
                </a:lnTo>
                <a:cubicBezTo>
                  <a:pt x="973" y="3862"/>
                  <a:pt x="798" y="4042"/>
                  <a:pt x="653" y="4243"/>
                </a:cubicBezTo>
                <a:lnTo>
                  <a:pt x="423" y="4536"/>
                </a:lnTo>
                <a:lnTo>
                  <a:pt x="224" y="4833"/>
                </a:lnTo>
                <a:cubicBezTo>
                  <a:pt x="163" y="4933"/>
                  <a:pt x="103" y="5034"/>
                  <a:pt x="42" y="5134"/>
                </a:cubicBezTo>
                <a:cubicBezTo>
                  <a:pt x="36" y="5146"/>
                  <a:pt x="30" y="5158"/>
                  <a:pt x="24" y="5170"/>
                </a:cubicBezTo>
                <a:lnTo>
                  <a:pt x="24" y="5600"/>
                </a:lnTo>
                <a:lnTo>
                  <a:pt x="42" y="5564"/>
                </a:lnTo>
                <a:lnTo>
                  <a:pt x="103" y="5443"/>
                </a:lnTo>
                <a:cubicBezTo>
                  <a:pt x="254" y="5126"/>
                  <a:pt x="447" y="4817"/>
                  <a:pt x="665" y="4520"/>
                </a:cubicBezTo>
                <a:cubicBezTo>
                  <a:pt x="719" y="4444"/>
                  <a:pt x="780" y="4371"/>
                  <a:pt x="834" y="4295"/>
                </a:cubicBezTo>
                <a:lnTo>
                  <a:pt x="919" y="4183"/>
                </a:lnTo>
                <a:cubicBezTo>
                  <a:pt x="949" y="4147"/>
                  <a:pt x="973" y="4106"/>
                  <a:pt x="1009" y="4074"/>
                </a:cubicBezTo>
                <a:cubicBezTo>
                  <a:pt x="1136" y="3934"/>
                  <a:pt x="1263" y="3789"/>
                  <a:pt x="1390" y="3649"/>
                </a:cubicBezTo>
                <a:cubicBezTo>
                  <a:pt x="1916" y="3095"/>
                  <a:pt x="2538" y="2597"/>
                  <a:pt x="3227" y="2164"/>
                </a:cubicBezTo>
                <a:cubicBezTo>
                  <a:pt x="3916" y="1730"/>
                  <a:pt x="4666" y="1361"/>
                  <a:pt x="5458" y="1056"/>
                </a:cubicBezTo>
                <a:cubicBezTo>
                  <a:pt x="6243" y="751"/>
                  <a:pt x="7065" y="510"/>
                  <a:pt x="7893" y="325"/>
                </a:cubicBezTo>
                <a:cubicBezTo>
                  <a:pt x="7996" y="301"/>
                  <a:pt x="8099" y="281"/>
                  <a:pt x="8201" y="257"/>
                </a:cubicBezTo>
                <a:lnTo>
                  <a:pt x="8280" y="241"/>
                </a:lnTo>
                <a:lnTo>
                  <a:pt x="8358" y="225"/>
                </a:lnTo>
                <a:cubicBezTo>
                  <a:pt x="8413" y="217"/>
                  <a:pt x="8461" y="205"/>
                  <a:pt x="8516" y="197"/>
                </a:cubicBezTo>
                <a:cubicBezTo>
                  <a:pt x="8618" y="177"/>
                  <a:pt x="8721" y="157"/>
                  <a:pt x="8824" y="141"/>
                </a:cubicBezTo>
                <a:cubicBezTo>
                  <a:pt x="8872" y="132"/>
                  <a:pt x="8926" y="120"/>
                  <a:pt x="8975" y="112"/>
                </a:cubicBezTo>
                <a:cubicBezTo>
                  <a:pt x="9029" y="104"/>
                  <a:pt x="9078" y="96"/>
                  <a:pt x="9132" y="88"/>
                </a:cubicBezTo>
                <a:cubicBezTo>
                  <a:pt x="9331" y="60"/>
                  <a:pt x="9525" y="28"/>
                  <a:pt x="9724" y="0"/>
                </a:cubicBezTo>
                <a:lnTo>
                  <a:pt x="9229" y="0"/>
                </a:lnTo>
                <a:lnTo>
                  <a:pt x="8975" y="40"/>
                </a:lnTo>
                <a:close/>
                <a:moveTo>
                  <a:pt x="2139" y="1293"/>
                </a:moveTo>
                <a:cubicBezTo>
                  <a:pt x="2309" y="1192"/>
                  <a:pt x="2460" y="1104"/>
                  <a:pt x="2587" y="1032"/>
                </a:cubicBezTo>
                <a:cubicBezTo>
                  <a:pt x="2653" y="996"/>
                  <a:pt x="2708" y="959"/>
                  <a:pt x="2756" y="931"/>
                </a:cubicBezTo>
                <a:cubicBezTo>
                  <a:pt x="2810" y="903"/>
                  <a:pt x="2859" y="879"/>
                  <a:pt x="2895" y="859"/>
                </a:cubicBezTo>
                <a:cubicBezTo>
                  <a:pt x="2973" y="819"/>
                  <a:pt x="3028" y="791"/>
                  <a:pt x="3052" y="779"/>
                </a:cubicBezTo>
                <a:lnTo>
                  <a:pt x="2828" y="891"/>
                </a:lnTo>
                <a:lnTo>
                  <a:pt x="2714" y="947"/>
                </a:lnTo>
                <a:lnTo>
                  <a:pt x="2605" y="1008"/>
                </a:lnTo>
                <a:lnTo>
                  <a:pt x="2176" y="1252"/>
                </a:lnTo>
                <a:cubicBezTo>
                  <a:pt x="2139" y="1273"/>
                  <a:pt x="2103" y="1293"/>
                  <a:pt x="2067" y="1317"/>
                </a:cubicBezTo>
                <a:lnTo>
                  <a:pt x="1964" y="1381"/>
                </a:lnTo>
                <a:lnTo>
                  <a:pt x="1765" y="1513"/>
                </a:lnTo>
                <a:cubicBezTo>
                  <a:pt x="1632" y="1602"/>
                  <a:pt x="1493" y="1686"/>
                  <a:pt x="1372" y="1782"/>
                </a:cubicBezTo>
                <a:lnTo>
                  <a:pt x="997" y="2063"/>
                </a:lnTo>
                <a:cubicBezTo>
                  <a:pt x="931" y="2107"/>
                  <a:pt x="876" y="2160"/>
                  <a:pt x="816" y="2208"/>
                </a:cubicBezTo>
                <a:lnTo>
                  <a:pt x="641" y="2356"/>
                </a:lnTo>
                <a:lnTo>
                  <a:pt x="465" y="2505"/>
                </a:lnTo>
                <a:cubicBezTo>
                  <a:pt x="435" y="2529"/>
                  <a:pt x="405" y="2553"/>
                  <a:pt x="381" y="2581"/>
                </a:cubicBezTo>
                <a:lnTo>
                  <a:pt x="302" y="2657"/>
                </a:lnTo>
                <a:lnTo>
                  <a:pt x="6" y="2942"/>
                </a:lnTo>
                <a:lnTo>
                  <a:pt x="6" y="2987"/>
                </a:lnTo>
                <a:cubicBezTo>
                  <a:pt x="544" y="2433"/>
                  <a:pt x="1100" y="1983"/>
                  <a:pt x="1589" y="1650"/>
                </a:cubicBezTo>
                <a:cubicBezTo>
                  <a:pt x="1789" y="1521"/>
                  <a:pt x="1970" y="1397"/>
                  <a:pt x="2139" y="1293"/>
                </a:cubicBezTo>
                <a:close/>
                <a:moveTo>
                  <a:pt x="2079" y="2252"/>
                </a:moveTo>
                <a:cubicBezTo>
                  <a:pt x="1342" y="2786"/>
                  <a:pt x="707" y="3384"/>
                  <a:pt x="187" y="4026"/>
                </a:cubicBezTo>
                <a:cubicBezTo>
                  <a:pt x="127" y="4102"/>
                  <a:pt x="60" y="4183"/>
                  <a:pt x="6" y="4263"/>
                </a:cubicBezTo>
                <a:lnTo>
                  <a:pt x="6" y="4468"/>
                </a:lnTo>
                <a:cubicBezTo>
                  <a:pt x="121" y="4303"/>
                  <a:pt x="242" y="4143"/>
                  <a:pt x="369" y="3986"/>
                </a:cubicBezTo>
                <a:cubicBezTo>
                  <a:pt x="393" y="3958"/>
                  <a:pt x="411" y="3926"/>
                  <a:pt x="441" y="3898"/>
                </a:cubicBezTo>
                <a:lnTo>
                  <a:pt x="520" y="3813"/>
                </a:lnTo>
                <a:cubicBezTo>
                  <a:pt x="568" y="3757"/>
                  <a:pt x="622" y="3701"/>
                  <a:pt x="671" y="3645"/>
                </a:cubicBezTo>
                <a:cubicBezTo>
                  <a:pt x="719" y="3589"/>
                  <a:pt x="774" y="3532"/>
                  <a:pt x="822" y="3476"/>
                </a:cubicBezTo>
                <a:cubicBezTo>
                  <a:pt x="870" y="3420"/>
                  <a:pt x="931" y="3368"/>
                  <a:pt x="985" y="3312"/>
                </a:cubicBezTo>
                <a:cubicBezTo>
                  <a:pt x="1094" y="3203"/>
                  <a:pt x="1203" y="3095"/>
                  <a:pt x="1311" y="2991"/>
                </a:cubicBezTo>
                <a:cubicBezTo>
                  <a:pt x="1432" y="2890"/>
                  <a:pt x="1547" y="2790"/>
                  <a:pt x="1662" y="2689"/>
                </a:cubicBezTo>
                <a:cubicBezTo>
                  <a:pt x="2145" y="2296"/>
                  <a:pt x="2653" y="1935"/>
                  <a:pt x="3203" y="1626"/>
                </a:cubicBezTo>
                <a:cubicBezTo>
                  <a:pt x="3270" y="1586"/>
                  <a:pt x="3336" y="1545"/>
                  <a:pt x="3403" y="1505"/>
                </a:cubicBezTo>
                <a:cubicBezTo>
                  <a:pt x="3475" y="1469"/>
                  <a:pt x="3542" y="1433"/>
                  <a:pt x="3614" y="1397"/>
                </a:cubicBezTo>
                <a:cubicBezTo>
                  <a:pt x="3753" y="1325"/>
                  <a:pt x="3892" y="1252"/>
                  <a:pt x="4031" y="1180"/>
                </a:cubicBezTo>
                <a:cubicBezTo>
                  <a:pt x="4176" y="1116"/>
                  <a:pt x="4315" y="1048"/>
                  <a:pt x="4460" y="983"/>
                </a:cubicBezTo>
                <a:cubicBezTo>
                  <a:pt x="4533" y="951"/>
                  <a:pt x="4599" y="919"/>
                  <a:pt x="4672" y="887"/>
                </a:cubicBezTo>
                <a:cubicBezTo>
                  <a:pt x="4744" y="859"/>
                  <a:pt x="4817" y="831"/>
                  <a:pt x="4889" y="799"/>
                </a:cubicBezTo>
                <a:cubicBezTo>
                  <a:pt x="5034" y="743"/>
                  <a:pt x="5173" y="682"/>
                  <a:pt x="5318" y="630"/>
                </a:cubicBezTo>
                <a:cubicBezTo>
                  <a:pt x="5463" y="578"/>
                  <a:pt x="5608" y="530"/>
                  <a:pt x="5754" y="478"/>
                </a:cubicBezTo>
                <a:cubicBezTo>
                  <a:pt x="5826" y="454"/>
                  <a:pt x="5899" y="426"/>
                  <a:pt x="5965" y="401"/>
                </a:cubicBezTo>
                <a:cubicBezTo>
                  <a:pt x="6038" y="377"/>
                  <a:pt x="6110" y="357"/>
                  <a:pt x="6183" y="337"/>
                </a:cubicBezTo>
                <a:cubicBezTo>
                  <a:pt x="6328" y="293"/>
                  <a:pt x="6467" y="249"/>
                  <a:pt x="6612" y="209"/>
                </a:cubicBezTo>
                <a:cubicBezTo>
                  <a:pt x="6757" y="169"/>
                  <a:pt x="6902" y="132"/>
                  <a:pt x="7041" y="96"/>
                </a:cubicBezTo>
                <a:cubicBezTo>
                  <a:pt x="7113" y="76"/>
                  <a:pt x="7180" y="60"/>
                  <a:pt x="7252" y="40"/>
                </a:cubicBezTo>
                <a:cubicBezTo>
                  <a:pt x="7289" y="32"/>
                  <a:pt x="7325" y="20"/>
                  <a:pt x="7355" y="12"/>
                </a:cubicBezTo>
                <a:cubicBezTo>
                  <a:pt x="7373" y="8"/>
                  <a:pt x="7385" y="4"/>
                  <a:pt x="7403" y="0"/>
                </a:cubicBezTo>
                <a:lnTo>
                  <a:pt x="7246" y="0"/>
                </a:lnTo>
                <a:cubicBezTo>
                  <a:pt x="6316" y="225"/>
                  <a:pt x="5421" y="510"/>
                  <a:pt x="4593" y="859"/>
                </a:cubicBezTo>
                <a:cubicBezTo>
                  <a:pt x="3669" y="1252"/>
                  <a:pt x="2822" y="1722"/>
                  <a:pt x="2079" y="2252"/>
                </a:cubicBezTo>
                <a:close/>
                <a:moveTo>
                  <a:pt x="17303" y="21439"/>
                </a:moveTo>
                <a:cubicBezTo>
                  <a:pt x="17255" y="21431"/>
                  <a:pt x="17200" y="21423"/>
                  <a:pt x="17152" y="21415"/>
                </a:cubicBezTo>
                <a:cubicBezTo>
                  <a:pt x="17104" y="21407"/>
                  <a:pt x="17049" y="21399"/>
                  <a:pt x="17001" y="21387"/>
                </a:cubicBezTo>
                <a:cubicBezTo>
                  <a:pt x="16898" y="21371"/>
                  <a:pt x="16795" y="21351"/>
                  <a:pt x="16699" y="21335"/>
                </a:cubicBezTo>
                <a:cubicBezTo>
                  <a:pt x="16288" y="21267"/>
                  <a:pt x="15877" y="21178"/>
                  <a:pt x="15460" y="21094"/>
                </a:cubicBezTo>
                <a:cubicBezTo>
                  <a:pt x="14626" y="20910"/>
                  <a:pt x="13780" y="20693"/>
                  <a:pt x="12927" y="20432"/>
                </a:cubicBezTo>
                <a:cubicBezTo>
                  <a:pt x="12081" y="20167"/>
                  <a:pt x="11229" y="19870"/>
                  <a:pt x="10383" y="19529"/>
                </a:cubicBezTo>
                <a:cubicBezTo>
                  <a:pt x="10171" y="19440"/>
                  <a:pt x="9966" y="19356"/>
                  <a:pt x="9754" y="19268"/>
                </a:cubicBezTo>
                <a:cubicBezTo>
                  <a:pt x="9549" y="19175"/>
                  <a:pt x="9343" y="19083"/>
                  <a:pt x="9132" y="18987"/>
                </a:cubicBezTo>
                <a:cubicBezTo>
                  <a:pt x="9029" y="18943"/>
                  <a:pt x="8926" y="18890"/>
                  <a:pt x="8824" y="18842"/>
                </a:cubicBezTo>
                <a:cubicBezTo>
                  <a:pt x="8721" y="18794"/>
                  <a:pt x="8618" y="18742"/>
                  <a:pt x="8516" y="18694"/>
                </a:cubicBezTo>
                <a:cubicBezTo>
                  <a:pt x="8310" y="18597"/>
                  <a:pt x="8111" y="18489"/>
                  <a:pt x="7911" y="18385"/>
                </a:cubicBezTo>
                <a:cubicBezTo>
                  <a:pt x="7107" y="17963"/>
                  <a:pt x="6328" y="17502"/>
                  <a:pt x="5590" y="17000"/>
                </a:cubicBezTo>
                <a:cubicBezTo>
                  <a:pt x="4859" y="16498"/>
                  <a:pt x="4164" y="15960"/>
                  <a:pt x="3523" y="15386"/>
                </a:cubicBezTo>
                <a:cubicBezTo>
                  <a:pt x="3445" y="15314"/>
                  <a:pt x="3366" y="15242"/>
                  <a:pt x="3282" y="15169"/>
                </a:cubicBezTo>
                <a:cubicBezTo>
                  <a:pt x="3203" y="15097"/>
                  <a:pt x="3131" y="15021"/>
                  <a:pt x="3052" y="14949"/>
                </a:cubicBezTo>
                <a:cubicBezTo>
                  <a:pt x="2973" y="14876"/>
                  <a:pt x="2901" y="14800"/>
                  <a:pt x="2828" y="14724"/>
                </a:cubicBezTo>
                <a:cubicBezTo>
                  <a:pt x="2756" y="14648"/>
                  <a:pt x="2677" y="14575"/>
                  <a:pt x="2611" y="14499"/>
                </a:cubicBezTo>
                <a:cubicBezTo>
                  <a:pt x="2321" y="14198"/>
                  <a:pt x="2049" y="13885"/>
                  <a:pt x="1789" y="13568"/>
                </a:cubicBezTo>
                <a:cubicBezTo>
                  <a:pt x="1275" y="12934"/>
                  <a:pt x="828" y="12271"/>
                  <a:pt x="465" y="11593"/>
                </a:cubicBezTo>
                <a:cubicBezTo>
                  <a:pt x="290" y="11268"/>
                  <a:pt x="139" y="10934"/>
                  <a:pt x="6" y="10605"/>
                </a:cubicBezTo>
                <a:lnTo>
                  <a:pt x="6" y="11260"/>
                </a:lnTo>
                <a:cubicBezTo>
                  <a:pt x="115" y="11492"/>
                  <a:pt x="236" y="11725"/>
                  <a:pt x="363" y="11954"/>
                </a:cubicBezTo>
                <a:cubicBezTo>
                  <a:pt x="840" y="12801"/>
                  <a:pt x="1445" y="13624"/>
                  <a:pt x="2152" y="14403"/>
                </a:cubicBezTo>
                <a:lnTo>
                  <a:pt x="2424" y="14692"/>
                </a:lnTo>
                <a:lnTo>
                  <a:pt x="2702" y="14977"/>
                </a:lnTo>
                <a:cubicBezTo>
                  <a:pt x="2798" y="15073"/>
                  <a:pt x="2895" y="15165"/>
                  <a:pt x="2992" y="15258"/>
                </a:cubicBezTo>
                <a:cubicBezTo>
                  <a:pt x="3088" y="15350"/>
                  <a:pt x="3191" y="15442"/>
                  <a:pt x="3294" y="15535"/>
                </a:cubicBezTo>
                <a:cubicBezTo>
                  <a:pt x="3397" y="15627"/>
                  <a:pt x="3493" y="15719"/>
                  <a:pt x="3602" y="15812"/>
                </a:cubicBezTo>
                <a:lnTo>
                  <a:pt x="3922" y="16081"/>
                </a:lnTo>
                <a:cubicBezTo>
                  <a:pt x="4134" y="16261"/>
                  <a:pt x="4363" y="16430"/>
                  <a:pt x="4587" y="16606"/>
                </a:cubicBezTo>
                <a:cubicBezTo>
                  <a:pt x="4642" y="16651"/>
                  <a:pt x="4696" y="16695"/>
                  <a:pt x="4756" y="16735"/>
                </a:cubicBezTo>
                <a:lnTo>
                  <a:pt x="4932" y="16859"/>
                </a:lnTo>
                <a:lnTo>
                  <a:pt x="5282" y="17112"/>
                </a:lnTo>
                <a:cubicBezTo>
                  <a:pt x="5397" y="17196"/>
                  <a:pt x="5524" y="17277"/>
                  <a:pt x="5645" y="17357"/>
                </a:cubicBezTo>
                <a:cubicBezTo>
                  <a:pt x="5766" y="17437"/>
                  <a:pt x="5886" y="17518"/>
                  <a:pt x="6013" y="17598"/>
                </a:cubicBezTo>
                <a:lnTo>
                  <a:pt x="6394" y="17831"/>
                </a:lnTo>
                <a:cubicBezTo>
                  <a:pt x="6521" y="17907"/>
                  <a:pt x="6642" y="17987"/>
                  <a:pt x="6775" y="18064"/>
                </a:cubicBezTo>
                <a:lnTo>
                  <a:pt x="7168" y="18288"/>
                </a:lnTo>
                <a:lnTo>
                  <a:pt x="7361" y="18401"/>
                </a:lnTo>
                <a:lnTo>
                  <a:pt x="7561" y="18509"/>
                </a:lnTo>
                <a:cubicBezTo>
                  <a:pt x="9706" y="19665"/>
                  <a:pt x="12130" y="20596"/>
                  <a:pt x="14728" y="21223"/>
                </a:cubicBezTo>
                <a:cubicBezTo>
                  <a:pt x="15290" y="21359"/>
                  <a:pt x="15858" y="21479"/>
                  <a:pt x="16433" y="21588"/>
                </a:cubicBezTo>
                <a:lnTo>
                  <a:pt x="18409" y="21588"/>
                </a:lnTo>
                <a:cubicBezTo>
                  <a:pt x="18246" y="21568"/>
                  <a:pt x="18076" y="21548"/>
                  <a:pt x="17907" y="21524"/>
                </a:cubicBezTo>
                <a:cubicBezTo>
                  <a:pt x="17708" y="21500"/>
                  <a:pt x="17508" y="21472"/>
                  <a:pt x="17303" y="21439"/>
                </a:cubicBezTo>
                <a:close/>
                <a:moveTo>
                  <a:pt x="13882" y="21150"/>
                </a:moveTo>
                <a:cubicBezTo>
                  <a:pt x="13804" y="21130"/>
                  <a:pt x="13725" y="21110"/>
                  <a:pt x="13647" y="21090"/>
                </a:cubicBezTo>
                <a:cubicBezTo>
                  <a:pt x="13568" y="21070"/>
                  <a:pt x="13489" y="21050"/>
                  <a:pt x="13411" y="21026"/>
                </a:cubicBezTo>
                <a:cubicBezTo>
                  <a:pt x="13254" y="20982"/>
                  <a:pt x="13097" y="20934"/>
                  <a:pt x="12939" y="20889"/>
                </a:cubicBezTo>
                <a:cubicBezTo>
                  <a:pt x="12861" y="20865"/>
                  <a:pt x="12782" y="20841"/>
                  <a:pt x="12698" y="20821"/>
                </a:cubicBezTo>
                <a:cubicBezTo>
                  <a:pt x="12619" y="20797"/>
                  <a:pt x="12541" y="20769"/>
                  <a:pt x="12456" y="20745"/>
                </a:cubicBezTo>
                <a:cubicBezTo>
                  <a:pt x="12299" y="20693"/>
                  <a:pt x="12136" y="20641"/>
                  <a:pt x="11972" y="20588"/>
                </a:cubicBezTo>
                <a:cubicBezTo>
                  <a:pt x="11809" y="20536"/>
                  <a:pt x="11652" y="20480"/>
                  <a:pt x="11489" y="20424"/>
                </a:cubicBezTo>
                <a:cubicBezTo>
                  <a:pt x="11326" y="20368"/>
                  <a:pt x="11163" y="20307"/>
                  <a:pt x="10999" y="20251"/>
                </a:cubicBezTo>
                <a:cubicBezTo>
                  <a:pt x="10836" y="20191"/>
                  <a:pt x="10673" y="20127"/>
                  <a:pt x="10510" y="20063"/>
                </a:cubicBezTo>
                <a:cubicBezTo>
                  <a:pt x="10347" y="19998"/>
                  <a:pt x="10178" y="19938"/>
                  <a:pt x="10020" y="19870"/>
                </a:cubicBezTo>
                <a:cubicBezTo>
                  <a:pt x="8715" y="19332"/>
                  <a:pt x="7397" y="18698"/>
                  <a:pt x="6165" y="17939"/>
                </a:cubicBezTo>
                <a:cubicBezTo>
                  <a:pt x="4920" y="17188"/>
                  <a:pt x="3765" y="16321"/>
                  <a:pt x="2738" y="15370"/>
                </a:cubicBezTo>
                <a:cubicBezTo>
                  <a:pt x="2230" y="14892"/>
                  <a:pt x="1759" y="14391"/>
                  <a:pt x="1324" y="13873"/>
                </a:cubicBezTo>
                <a:cubicBezTo>
                  <a:pt x="895" y="13351"/>
                  <a:pt x="514" y="12813"/>
                  <a:pt x="175" y="12263"/>
                </a:cubicBezTo>
                <a:cubicBezTo>
                  <a:pt x="115" y="12163"/>
                  <a:pt x="54" y="12062"/>
                  <a:pt x="0" y="11962"/>
                </a:cubicBezTo>
                <a:lnTo>
                  <a:pt x="0" y="12372"/>
                </a:lnTo>
                <a:cubicBezTo>
                  <a:pt x="447" y="13126"/>
                  <a:pt x="997" y="13857"/>
                  <a:pt x="1626" y="14555"/>
                </a:cubicBezTo>
                <a:cubicBezTo>
                  <a:pt x="2780" y="15840"/>
                  <a:pt x="4219" y="17004"/>
                  <a:pt x="5862" y="18027"/>
                </a:cubicBezTo>
                <a:cubicBezTo>
                  <a:pt x="6684" y="18541"/>
                  <a:pt x="7561" y="19015"/>
                  <a:pt x="8473" y="19452"/>
                </a:cubicBezTo>
                <a:cubicBezTo>
                  <a:pt x="9392" y="19886"/>
                  <a:pt x="10353" y="20283"/>
                  <a:pt x="11350" y="20637"/>
                </a:cubicBezTo>
                <a:cubicBezTo>
                  <a:pt x="12347" y="20990"/>
                  <a:pt x="13381" y="21299"/>
                  <a:pt x="14438" y="21560"/>
                </a:cubicBezTo>
                <a:cubicBezTo>
                  <a:pt x="14493" y="21572"/>
                  <a:pt x="14553" y="21588"/>
                  <a:pt x="14607" y="21600"/>
                </a:cubicBezTo>
                <a:lnTo>
                  <a:pt x="15798" y="21600"/>
                </a:lnTo>
                <a:cubicBezTo>
                  <a:pt x="15194" y="21472"/>
                  <a:pt x="14547" y="21323"/>
                  <a:pt x="13882" y="21150"/>
                </a:cubicBezTo>
                <a:close/>
                <a:moveTo>
                  <a:pt x="10860" y="20629"/>
                </a:moveTo>
                <a:cubicBezTo>
                  <a:pt x="9900" y="20279"/>
                  <a:pt x="8890" y="19858"/>
                  <a:pt x="7881" y="19364"/>
                </a:cubicBezTo>
                <a:cubicBezTo>
                  <a:pt x="6872" y="18870"/>
                  <a:pt x="5856" y="18296"/>
                  <a:pt x="4889" y="17650"/>
                </a:cubicBezTo>
                <a:cubicBezTo>
                  <a:pt x="2949" y="16362"/>
                  <a:pt x="1221" y="14748"/>
                  <a:pt x="12" y="12966"/>
                </a:cubicBezTo>
                <a:lnTo>
                  <a:pt x="12" y="13251"/>
                </a:lnTo>
                <a:cubicBezTo>
                  <a:pt x="387" y="13788"/>
                  <a:pt x="810" y="14314"/>
                  <a:pt x="1275" y="14820"/>
                </a:cubicBezTo>
                <a:cubicBezTo>
                  <a:pt x="1396" y="14949"/>
                  <a:pt x="1517" y="15081"/>
                  <a:pt x="1644" y="15209"/>
                </a:cubicBezTo>
                <a:lnTo>
                  <a:pt x="1831" y="15402"/>
                </a:lnTo>
                <a:lnTo>
                  <a:pt x="2025" y="15591"/>
                </a:lnTo>
                <a:cubicBezTo>
                  <a:pt x="2152" y="15719"/>
                  <a:pt x="2291" y="15840"/>
                  <a:pt x="2423" y="15964"/>
                </a:cubicBezTo>
                <a:lnTo>
                  <a:pt x="2629" y="16149"/>
                </a:lnTo>
                <a:lnTo>
                  <a:pt x="2732" y="16241"/>
                </a:lnTo>
                <a:lnTo>
                  <a:pt x="2841" y="16329"/>
                </a:lnTo>
                <a:lnTo>
                  <a:pt x="3270" y="16687"/>
                </a:lnTo>
                <a:cubicBezTo>
                  <a:pt x="3415" y="16803"/>
                  <a:pt x="3566" y="16919"/>
                  <a:pt x="3717" y="17036"/>
                </a:cubicBezTo>
                <a:lnTo>
                  <a:pt x="3940" y="17208"/>
                </a:lnTo>
                <a:lnTo>
                  <a:pt x="4176" y="17377"/>
                </a:lnTo>
                <a:lnTo>
                  <a:pt x="4412" y="17546"/>
                </a:lnTo>
                <a:cubicBezTo>
                  <a:pt x="4490" y="17602"/>
                  <a:pt x="4569" y="17658"/>
                  <a:pt x="4648" y="17710"/>
                </a:cubicBezTo>
                <a:lnTo>
                  <a:pt x="5137" y="18035"/>
                </a:lnTo>
                <a:cubicBezTo>
                  <a:pt x="5179" y="18063"/>
                  <a:pt x="5216" y="18092"/>
                  <a:pt x="5258" y="18116"/>
                </a:cubicBezTo>
                <a:lnTo>
                  <a:pt x="5385" y="18192"/>
                </a:lnTo>
                <a:lnTo>
                  <a:pt x="5639" y="18348"/>
                </a:lnTo>
                <a:lnTo>
                  <a:pt x="5893" y="18505"/>
                </a:lnTo>
                <a:cubicBezTo>
                  <a:pt x="5977" y="18557"/>
                  <a:pt x="6068" y="18605"/>
                  <a:pt x="6152" y="18658"/>
                </a:cubicBezTo>
                <a:lnTo>
                  <a:pt x="6678" y="18959"/>
                </a:lnTo>
                <a:cubicBezTo>
                  <a:pt x="7391" y="19348"/>
                  <a:pt x="8129" y="19713"/>
                  <a:pt x="8896" y="20054"/>
                </a:cubicBezTo>
                <a:cubicBezTo>
                  <a:pt x="9090" y="20139"/>
                  <a:pt x="9283" y="20219"/>
                  <a:pt x="9477" y="20303"/>
                </a:cubicBezTo>
                <a:lnTo>
                  <a:pt x="9767" y="20428"/>
                </a:lnTo>
                <a:lnTo>
                  <a:pt x="10063" y="20544"/>
                </a:lnTo>
                <a:cubicBezTo>
                  <a:pt x="10262" y="20621"/>
                  <a:pt x="10462" y="20701"/>
                  <a:pt x="10661" y="20777"/>
                </a:cubicBezTo>
                <a:lnTo>
                  <a:pt x="11271" y="20994"/>
                </a:lnTo>
                <a:lnTo>
                  <a:pt x="11423" y="21050"/>
                </a:lnTo>
                <a:cubicBezTo>
                  <a:pt x="11471" y="21066"/>
                  <a:pt x="11525" y="21082"/>
                  <a:pt x="11580" y="21102"/>
                </a:cubicBezTo>
                <a:lnTo>
                  <a:pt x="11888" y="21203"/>
                </a:lnTo>
                <a:cubicBezTo>
                  <a:pt x="12093" y="21271"/>
                  <a:pt x="12299" y="21339"/>
                  <a:pt x="12510" y="21399"/>
                </a:cubicBezTo>
                <a:lnTo>
                  <a:pt x="13145" y="21588"/>
                </a:lnTo>
                <a:lnTo>
                  <a:pt x="13175" y="21596"/>
                </a:lnTo>
                <a:lnTo>
                  <a:pt x="14015" y="21596"/>
                </a:lnTo>
                <a:cubicBezTo>
                  <a:pt x="13072" y="21355"/>
                  <a:pt x="12003" y="21046"/>
                  <a:pt x="10860" y="20629"/>
                </a:cubicBezTo>
                <a:close/>
                <a:moveTo>
                  <a:pt x="4750" y="393"/>
                </a:moveTo>
                <a:lnTo>
                  <a:pt x="4454" y="510"/>
                </a:lnTo>
                <a:lnTo>
                  <a:pt x="4309" y="566"/>
                </a:lnTo>
                <a:lnTo>
                  <a:pt x="4170" y="630"/>
                </a:lnTo>
                <a:cubicBezTo>
                  <a:pt x="3983" y="715"/>
                  <a:pt x="3789" y="799"/>
                  <a:pt x="3608" y="887"/>
                </a:cubicBezTo>
                <a:lnTo>
                  <a:pt x="3064" y="1164"/>
                </a:lnTo>
                <a:cubicBezTo>
                  <a:pt x="3016" y="1188"/>
                  <a:pt x="2973" y="1212"/>
                  <a:pt x="2931" y="1236"/>
                </a:cubicBezTo>
                <a:lnTo>
                  <a:pt x="2804" y="1313"/>
                </a:lnTo>
                <a:lnTo>
                  <a:pt x="2544" y="1461"/>
                </a:lnTo>
                <a:cubicBezTo>
                  <a:pt x="1867" y="1867"/>
                  <a:pt x="1257" y="2320"/>
                  <a:pt x="719" y="2806"/>
                </a:cubicBezTo>
                <a:lnTo>
                  <a:pt x="332" y="3179"/>
                </a:lnTo>
                <a:cubicBezTo>
                  <a:pt x="296" y="3211"/>
                  <a:pt x="272" y="3243"/>
                  <a:pt x="242" y="3276"/>
                </a:cubicBezTo>
                <a:lnTo>
                  <a:pt x="151" y="3372"/>
                </a:lnTo>
                <a:lnTo>
                  <a:pt x="6" y="3536"/>
                </a:lnTo>
                <a:lnTo>
                  <a:pt x="6" y="3633"/>
                </a:lnTo>
                <a:cubicBezTo>
                  <a:pt x="72" y="3561"/>
                  <a:pt x="133" y="3488"/>
                  <a:pt x="199" y="3416"/>
                </a:cubicBezTo>
                <a:cubicBezTo>
                  <a:pt x="278" y="3332"/>
                  <a:pt x="344" y="3243"/>
                  <a:pt x="429" y="3167"/>
                </a:cubicBezTo>
                <a:cubicBezTo>
                  <a:pt x="514" y="3087"/>
                  <a:pt x="592" y="3007"/>
                  <a:pt x="671" y="2930"/>
                </a:cubicBezTo>
                <a:cubicBezTo>
                  <a:pt x="713" y="2890"/>
                  <a:pt x="749" y="2850"/>
                  <a:pt x="792" y="2814"/>
                </a:cubicBezTo>
                <a:cubicBezTo>
                  <a:pt x="828" y="2774"/>
                  <a:pt x="876" y="2738"/>
                  <a:pt x="919" y="2702"/>
                </a:cubicBezTo>
                <a:cubicBezTo>
                  <a:pt x="1589" y="2099"/>
                  <a:pt x="2327" y="1610"/>
                  <a:pt x="3040" y="1212"/>
                </a:cubicBezTo>
                <a:cubicBezTo>
                  <a:pt x="3759" y="819"/>
                  <a:pt x="4454" y="530"/>
                  <a:pt x="5052" y="301"/>
                </a:cubicBezTo>
                <a:cubicBezTo>
                  <a:pt x="5355" y="189"/>
                  <a:pt x="5639" y="96"/>
                  <a:pt x="5886" y="16"/>
                </a:cubicBezTo>
                <a:lnTo>
                  <a:pt x="5856" y="16"/>
                </a:lnTo>
                <a:cubicBezTo>
                  <a:pt x="5488" y="124"/>
                  <a:pt x="5113" y="253"/>
                  <a:pt x="4750" y="393"/>
                </a:cubicBezTo>
                <a:close/>
                <a:moveTo>
                  <a:pt x="16312" y="8"/>
                </a:moveTo>
                <a:cubicBezTo>
                  <a:pt x="16390" y="16"/>
                  <a:pt x="16463" y="24"/>
                  <a:pt x="16541" y="36"/>
                </a:cubicBezTo>
                <a:cubicBezTo>
                  <a:pt x="16614" y="48"/>
                  <a:pt x="16693" y="56"/>
                  <a:pt x="16765" y="68"/>
                </a:cubicBezTo>
                <a:cubicBezTo>
                  <a:pt x="16910" y="88"/>
                  <a:pt x="17055" y="112"/>
                  <a:pt x="17194" y="133"/>
                </a:cubicBezTo>
                <a:cubicBezTo>
                  <a:pt x="17333" y="153"/>
                  <a:pt x="17472" y="181"/>
                  <a:pt x="17605" y="201"/>
                </a:cubicBezTo>
                <a:cubicBezTo>
                  <a:pt x="17738" y="225"/>
                  <a:pt x="17871" y="249"/>
                  <a:pt x="17998" y="269"/>
                </a:cubicBezTo>
                <a:cubicBezTo>
                  <a:pt x="18125" y="293"/>
                  <a:pt x="18252" y="321"/>
                  <a:pt x="18373" y="345"/>
                </a:cubicBezTo>
                <a:cubicBezTo>
                  <a:pt x="18494" y="369"/>
                  <a:pt x="18614" y="393"/>
                  <a:pt x="18729" y="418"/>
                </a:cubicBezTo>
                <a:cubicBezTo>
                  <a:pt x="18844" y="442"/>
                  <a:pt x="18953" y="470"/>
                  <a:pt x="19062" y="494"/>
                </a:cubicBezTo>
                <a:cubicBezTo>
                  <a:pt x="19279" y="546"/>
                  <a:pt x="19485" y="590"/>
                  <a:pt x="19672" y="642"/>
                </a:cubicBezTo>
                <a:cubicBezTo>
                  <a:pt x="19859" y="694"/>
                  <a:pt x="20035" y="739"/>
                  <a:pt x="20198" y="783"/>
                </a:cubicBezTo>
                <a:cubicBezTo>
                  <a:pt x="20361" y="831"/>
                  <a:pt x="20506" y="875"/>
                  <a:pt x="20639" y="915"/>
                </a:cubicBezTo>
                <a:cubicBezTo>
                  <a:pt x="20911" y="992"/>
                  <a:pt x="21123" y="1068"/>
                  <a:pt x="21286" y="1120"/>
                </a:cubicBezTo>
                <a:cubicBezTo>
                  <a:pt x="21449" y="1172"/>
                  <a:pt x="21552" y="1208"/>
                  <a:pt x="21600" y="1224"/>
                </a:cubicBezTo>
                <a:lnTo>
                  <a:pt x="21159" y="1072"/>
                </a:lnTo>
                <a:lnTo>
                  <a:pt x="20935" y="996"/>
                </a:lnTo>
                <a:cubicBezTo>
                  <a:pt x="20863" y="971"/>
                  <a:pt x="20784" y="947"/>
                  <a:pt x="20706" y="927"/>
                </a:cubicBezTo>
                <a:lnTo>
                  <a:pt x="20252" y="787"/>
                </a:lnTo>
                <a:cubicBezTo>
                  <a:pt x="20101" y="743"/>
                  <a:pt x="19944" y="703"/>
                  <a:pt x="19787" y="658"/>
                </a:cubicBezTo>
                <a:cubicBezTo>
                  <a:pt x="19479" y="570"/>
                  <a:pt x="19164" y="502"/>
                  <a:pt x="18850" y="422"/>
                </a:cubicBezTo>
                <a:cubicBezTo>
                  <a:pt x="18772" y="401"/>
                  <a:pt x="18693" y="385"/>
                  <a:pt x="18614" y="369"/>
                </a:cubicBezTo>
                <a:lnTo>
                  <a:pt x="18373" y="317"/>
                </a:lnTo>
                <a:cubicBezTo>
                  <a:pt x="18216" y="285"/>
                  <a:pt x="18052" y="245"/>
                  <a:pt x="17895" y="221"/>
                </a:cubicBezTo>
                <a:lnTo>
                  <a:pt x="17412" y="133"/>
                </a:lnTo>
                <a:lnTo>
                  <a:pt x="17291" y="112"/>
                </a:lnTo>
                <a:lnTo>
                  <a:pt x="17170" y="92"/>
                </a:lnTo>
                <a:lnTo>
                  <a:pt x="16922" y="56"/>
                </a:lnTo>
                <a:lnTo>
                  <a:pt x="16674" y="20"/>
                </a:lnTo>
                <a:cubicBezTo>
                  <a:pt x="16638" y="16"/>
                  <a:pt x="16596" y="8"/>
                  <a:pt x="16560" y="4"/>
                </a:cubicBezTo>
                <a:lnTo>
                  <a:pt x="16288" y="4"/>
                </a:lnTo>
                <a:cubicBezTo>
                  <a:pt x="16294" y="8"/>
                  <a:pt x="16300" y="8"/>
                  <a:pt x="16312" y="8"/>
                </a:cubicBezTo>
                <a:close/>
                <a:moveTo>
                  <a:pt x="465" y="15499"/>
                </a:moveTo>
                <a:cubicBezTo>
                  <a:pt x="598" y="15635"/>
                  <a:pt x="731" y="15776"/>
                  <a:pt x="870" y="15912"/>
                </a:cubicBezTo>
                <a:cubicBezTo>
                  <a:pt x="1142" y="16185"/>
                  <a:pt x="1444" y="16446"/>
                  <a:pt x="1735" y="16715"/>
                </a:cubicBezTo>
                <a:cubicBezTo>
                  <a:pt x="2339" y="17237"/>
                  <a:pt x="2980" y="17734"/>
                  <a:pt x="3662" y="18208"/>
                </a:cubicBezTo>
                <a:cubicBezTo>
                  <a:pt x="3934" y="18365"/>
                  <a:pt x="4206" y="18517"/>
                  <a:pt x="4478" y="18670"/>
                </a:cubicBezTo>
                <a:cubicBezTo>
                  <a:pt x="4756" y="18814"/>
                  <a:pt x="5034" y="18963"/>
                  <a:pt x="5318" y="19107"/>
                </a:cubicBezTo>
                <a:cubicBezTo>
                  <a:pt x="5318" y="19107"/>
                  <a:pt x="5246" y="19067"/>
                  <a:pt x="5107" y="18983"/>
                </a:cubicBezTo>
                <a:cubicBezTo>
                  <a:pt x="4974" y="18899"/>
                  <a:pt x="4775" y="18778"/>
                  <a:pt x="4521" y="18626"/>
                </a:cubicBezTo>
                <a:cubicBezTo>
                  <a:pt x="4400" y="18545"/>
                  <a:pt x="4261" y="18457"/>
                  <a:pt x="4116" y="18361"/>
                </a:cubicBezTo>
                <a:cubicBezTo>
                  <a:pt x="3971" y="18264"/>
                  <a:pt x="3808" y="18160"/>
                  <a:pt x="3644" y="18043"/>
                </a:cubicBezTo>
                <a:cubicBezTo>
                  <a:pt x="3481" y="17927"/>
                  <a:pt x="3306" y="17803"/>
                  <a:pt x="3125" y="17674"/>
                </a:cubicBezTo>
                <a:cubicBezTo>
                  <a:pt x="2949" y="17538"/>
                  <a:pt x="2762" y="17397"/>
                  <a:pt x="2569" y="17249"/>
                </a:cubicBezTo>
                <a:cubicBezTo>
                  <a:pt x="1807" y="16651"/>
                  <a:pt x="979" y="15912"/>
                  <a:pt x="212" y="15069"/>
                </a:cubicBezTo>
                <a:cubicBezTo>
                  <a:pt x="145" y="14993"/>
                  <a:pt x="73" y="14917"/>
                  <a:pt x="6" y="14840"/>
                </a:cubicBezTo>
                <a:lnTo>
                  <a:pt x="6" y="14997"/>
                </a:lnTo>
                <a:cubicBezTo>
                  <a:pt x="30" y="15025"/>
                  <a:pt x="54" y="15053"/>
                  <a:pt x="79" y="15081"/>
                </a:cubicBezTo>
                <a:cubicBezTo>
                  <a:pt x="205" y="15222"/>
                  <a:pt x="338" y="15358"/>
                  <a:pt x="465" y="15499"/>
                </a:cubicBezTo>
                <a:close/>
                <a:moveTo>
                  <a:pt x="6" y="2453"/>
                </a:moveTo>
                <a:lnTo>
                  <a:pt x="6" y="2453"/>
                </a:lnTo>
                <a:cubicBezTo>
                  <a:pt x="42" y="2421"/>
                  <a:pt x="72" y="2392"/>
                  <a:pt x="91" y="2372"/>
                </a:cubicBezTo>
                <a:cubicBezTo>
                  <a:pt x="73" y="2388"/>
                  <a:pt x="54" y="2400"/>
                  <a:pt x="42" y="2417"/>
                </a:cubicBezTo>
                <a:lnTo>
                  <a:pt x="6" y="2453"/>
                </a:lnTo>
                <a:close/>
                <a:moveTo>
                  <a:pt x="97" y="2372"/>
                </a:moveTo>
                <a:cubicBezTo>
                  <a:pt x="103" y="2368"/>
                  <a:pt x="109" y="2360"/>
                  <a:pt x="121" y="2356"/>
                </a:cubicBezTo>
                <a:cubicBezTo>
                  <a:pt x="109" y="2360"/>
                  <a:pt x="103" y="2364"/>
                  <a:pt x="97" y="2372"/>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98789520-20BD-E942-B35F-6CAF8E468545}"/>
              </a:ext>
            </a:extLst>
          </p:cNvPr>
          <p:cNvSpPr/>
          <p:nvPr userDrawn="1"/>
        </p:nvSpPr>
        <p:spPr>
          <a:xfrm>
            <a:off x="5426707" y="1"/>
            <a:ext cx="3717293" cy="6562073"/>
          </a:xfrm>
          <a:custGeom>
            <a:avLst/>
            <a:gdLst/>
            <a:ahLst/>
            <a:cxnLst>
              <a:cxn ang="0">
                <a:pos x="wd2" y="hd2"/>
              </a:cxn>
              <a:cxn ang="5400000">
                <a:pos x="wd2" y="hd2"/>
              </a:cxn>
              <a:cxn ang="10800000">
                <a:pos x="wd2" y="hd2"/>
              </a:cxn>
              <a:cxn ang="16200000">
                <a:pos x="wd2" y="hd2"/>
              </a:cxn>
            </a:cxnLst>
            <a:rect l="0" t="0" r="r" b="b"/>
            <a:pathLst>
              <a:path w="21600" h="21600" extrusionOk="0">
                <a:moveTo>
                  <a:pt x="8206" y="4"/>
                </a:moveTo>
                <a:lnTo>
                  <a:pt x="8354" y="4"/>
                </a:lnTo>
                <a:cubicBezTo>
                  <a:pt x="9224" y="226"/>
                  <a:pt x="10088" y="468"/>
                  <a:pt x="10929" y="727"/>
                </a:cubicBezTo>
                <a:cubicBezTo>
                  <a:pt x="13807" y="1827"/>
                  <a:pt x="16383" y="3160"/>
                  <a:pt x="18597" y="4661"/>
                </a:cubicBezTo>
                <a:cubicBezTo>
                  <a:pt x="19689" y="5405"/>
                  <a:pt x="20692" y="6191"/>
                  <a:pt x="21600" y="7011"/>
                </a:cubicBezTo>
                <a:lnTo>
                  <a:pt x="21600" y="7220"/>
                </a:lnTo>
                <a:cubicBezTo>
                  <a:pt x="20611" y="6312"/>
                  <a:pt x="19504" y="5468"/>
                  <a:pt x="18360" y="4703"/>
                </a:cubicBezTo>
                <a:cubicBezTo>
                  <a:pt x="17947" y="4423"/>
                  <a:pt x="17512" y="4155"/>
                  <a:pt x="17091" y="3900"/>
                </a:cubicBezTo>
                <a:cubicBezTo>
                  <a:pt x="16877" y="3775"/>
                  <a:pt x="16663" y="3645"/>
                  <a:pt x="16449" y="3524"/>
                </a:cubicBezTo>
                <a:cubicBezTo>
                  <a:pt x="16338" y="3461"/>
                  <a:pt x="16235" y="3403"/>
                  <a:pt x="16132" y="3344"/>
                </a:cubicBezTo>
                <a:cubicBezTo>
                  <a:pt x="16021" y="3286"/>
                  <a:pt x="15918" y="3227"/>
                  <a:pt x="15814" y="3169"/>
                </a:cubicBezTo>
                <a:cubicBezTo>
                  <a:pt x="14966" y="2705"/>
                  <a:pt x="14117" y="2287"/>
                  <a:pt x="13313" y="1923"/>
                </a:cubicBezTo>
                <a:cubicBezTo>
                  <a:pt x="11704" y="1191"/>
                  <a:pt x="10250" y="665"/>
                  <a:pt x="9217" y="322"/>
                </a:cubicBezTo>
                <a:cubicBezTo>
                  <a:pt x="8959" y="234"/>
                  <a:pt x="8723" y="163"/>
                  <a:pt x="8523" y="96"/>
                </a:cubicBezTo>
                <a:cubicBezTo>
                  <a:pt x="8398" y="63"/>
                  <a:pt x="8295" y="29"/>
                  <a:pt x="8206" y="4"/>
                </a:cubicBezTo>
                <a:close/>
                <a:moveTo>
                  <a:pt x="15822" y="2420"/>
                </a:moveTo>
                <a:cubicBezTo>
                  <a:pt x="15822" y="2420"/>
                  <a:pt x="15903" y="2462"/>
                  <a:pt x="16058" y="2546"/>
                </a:cubicBezTo>
                <a:cubicBezTo>
                  <a:pt x="16132" y="2588"/>
                  <a:pt x="16228" y="2638"/>
                  <a:pt x="16338" y="2696"/>
                </a:cubicBezTo>
                <a:cubicBezTo>
                  <a:pt x="16449" y="2755"/>
                  <a:pt x="16574" y="2826"/>
                  <a:pt x="16715" y="2905"/>
                </a:cubicBezTo>
                <a:cubicBezTo>
                  <a:pt x="17275" y="3219"/>
                  <a:pt x="18065" y="3675"/>
                  <a:pt x="18951" y="4256"/>
                </a:cubicBezTo>
                <a:cubicBezTo>
                  <a:pt x="19785" y="4803"/>
                  <a:pt x="20700" y="5464"/>
                  <a:pt x="21593" y="6212"/>
                </a:cubicBezTo>
                <a:lnTo>
                  <a:pt x="21593" y="6062"/>
                </a:lnTo>
                <a:cubicBezTo>
                  <a:pt x="20427" y="5088"/>
                  <a:pt x="19128" y="4168"/>
                  <a:pt x="17696" y="3311"/>
                </a:cubicBezTo>
                <a:cubicBezTo>
                  <a:pt x="17091" y="3002"/>
                  <a:pt x="16464" y="2705"/>
                  <a:pt x="15822" y="2420"/>
                </a:cubicBezTo>
                <a:close/>
                <a:moveTo>
                  <a:pt x="9483" y="819"/>
                </a:moveTo>
                <a:cubicBezTo>
                  <a:pt x="11645" y="1568"/>
                  <a:pt x="14006" y="2600"/>
                  <a:pt x="16228" y="3892"/>
                </a:cubicBezTo>
                <a:cubicBezTo>
                  <a:pt x="18213" y="5046"/>
                  <a:pt x="20072" y="6404"/>
                  <a:pt x="21600" y="7897"/>
                </a:cubicBezTo>
                <a:lnTo>
                  <a:pt x="21600" y="7642"/>
                </a:lnTo>
                <a:cubicBezTo>
                  <a:pt x="21253" y="7303"/>
                  <a:pt x="20884" y="6969"/>
                  <a:pt x="20500" y="6643"/>
                </a:cubicBezTo>
                <a:cubicBezTo>
                  <a:pt x="19910" y="6141"/>
                  <a:pt x="19283" y="5656"/>
                  <a:pt x="18619" y="5188"/>
                </a:cubicBezTo>
                <a:cubicBezTo>
                  <a:pt x="17954" y="4720"/>
                  <a:pt x="17253" y="4264"/>
                  <a:pt x="16515" y="3829"/>
                </a:cubicBezTo>
                <a:cubicBezTo>
                  <a:pt x="15047" y="2956"/>
                  <a:pt x="13446" y="2157"/>
                  <a:pt x="11726" y="1442"/>
                </a:cubicBezTo>
                <a:cubicBezTo>
                  <a:pt x="10442" y="911"/>
                  <a:pt x="9099" y="431"/>
                  <a:pt x="7697" y="8"/>
                </a:cubicBezTo>
                <a:lnTo>
                  <a:pt x="6878" y="8"/>
                </a:lnTo>
                <a:cubicBezTo>
                  <a:pt x="7682" y="230"/>
                  <a:pt x="8560" y="502"/>
                  <a:pt x="9483" y="819"/>
                </a:cubicBezTo>
                <a:close/>
                <a:moveTo>
                  <a:pt x="14486" y="1894"/>
                </a:moveTo>
                <a:cubicBezTo>
                  <a:pt x="13659" y="1559"/>
                  <a:pt x="12811" y="1246"/>
                  <a:pt x="11947" y="957"/>
                </a:cubicBezTo>
                <a:cubicBezTo>
                  <a:pt x="11947" y="957"/>
                  <a:pt x="12058" y="1003"/>
                  <a:pt x="12272" y="1087"/>
                </a:cubicBezTo>
                <a:cubicBezTo>
                  <a:pt x="12479" y="1175"/>
                  <a:pt x="12796" y="1300"/>
                  <a:pt x="13180" y="1472"/>
                </a:cubicBezTo>
                <a:cubicBezTo>
                  <a:pt x="13955" y="1810"/>
                  <a:pt x="15032" y="2312"/>
                  <a:pt x="16235" y="2968"/>
                </a:cubicBezTo>
                <a:cubicBezTo>
                  <a:pt x="17438" y="3624"/>
                  <a:pt x="18766" y="4444"/>
                  <a:pt x="20035" y="5389"/>
                </a:cubicBezTo>
                <a:cubicBezTo>
                  <a:pt x="20574" y="5786"/>
                  <a:pt x="21098" y="6204"/>
                  <a:pt x="21600" y="6643"/>
                </a:cubicBezTo>
                <a:lnTo>
                  <a:pt x="21600" y="6471"/>
                </a:lnTo>
                <a:cubicBezTo>
                  <a:pt x="21165" y="6091"/>
                  <a:pt x="20707" y="5723"/>
                  <a:pt x="20227" y="5359"/>
                </a:cubicBezTo>
                <a:cubicBezTo>
                  <a:pt x="18545" y="4093"/>
                  <a:pt x="16619" y="2926"/>
                  <a:pt x="14486" y="1894"/>
                </a:cubicBezTo>
                <a:close/>
                <a:moveTo>
                  <a:pt x="21039" y="19719"/>
                </a:moveTo>
                <a:cubicBezTo>
                  <a:pt x="20449" y="20037"/>
                  <a:pt x="19799" y="20296"/>
                  <a:pt x="19142" y="20513"/>
                </a:cubicBezTo>
                <a:cubicBezTo>
                  <a:pt x="19061" y="20542"/>
                  <a:pt x="18980" y="20567"/>
                  <a:pt x="18899" y="20597"/>
                </a:cubicBezTo>
                <a:cubicBezTo>
                  <a:pt x="18818" y="20622"/>
                  <a:pt x="18729" y="20647"/>
                  <a:pt x="18648" y="20672"/>
                </a:cubicBezTo>
                <a:cubicBezTo>
                  <a:pt x="18567" y="20697"/>
                  <a:pt x="18478" y="20718"/>
                  <a:pt x="18397" y="20743"/>
                </a:cubicBezTo>
                <a:cubicBezTo>
                  <a:pt x="18316" y="20764"/>
                  <a:pt x="18235" y="20793"/>
                  <a:pt x="18146" y="20810"/>
                </a:cubicBezTo>
                <a:cubicBezTo>
                  <a:pt x="17976" y="20852"/>
                  <a:pt x="17807" y="20894"/>
                  <a:pt x="17644" y="20931"/>
                </a:cubicBezTo>
                <a:cubicBezTo>
                  <a:pt x="17563" y="20952"/>
                  <a:pt x="17475" y="20969"/>
                  <a:pt x="17393" y="20986"/>
                </a:cubicBezTo>
                <a:cubicBezTo>
                  <a:pt x="17312" y="21002"/>
                  <a:pt x="17224" y="21019"/>
                  <a:pt x="17142" y="21036"/>
                </a:cubicBezTo>
                <a:cubicBezTo>
                  <a:pt x="17061" y="21052"/>
                  <a:pt x="16980" y="21069"/>
                  <a:pt x="16892" y="21086"/>
                </a:cubicBezTo>
                <a:cubicBezTo>
                  <a:pt x="16810" y="21103"/>
                  <a:pt x="16722" y="21115"/>
                  <a:pt x="16641" y="21128"/>
                </a:cubicBezTo>
                <a:cubicBezTo>
                  <a:pt x="16478" y="21157"/>
                  <a:pt x="16309" y="21182"/>
                  <a:pt x="16154" y="21211"/>
                </a:cubicBezTo>
                <a:cubicBezTo>
                  <a:pt x="15991" y="21232"/>
                  <a:pt x="15829" y="21257"/>
                  <a:pt x="15667" y="21278"/>
                </a:cubicBezTo>
                <a:cubicBezTo>
                  <a:pt x="15585" y="21291"/>
                  <a:pt x="15504" y="21299"/>
                  <a:pt x="15430" y="21312"/>
                </a:cubicBezTo>
                <a:cubicBezTo>
                  <a:pt x="15349" y="21320"/>
                  <a:pt x="15268" y="21328"/>
                  <a:pt x="15194" y="21337"/>
                </a:cubicBezTo>
                <a:cubicBezTo>
                  <a:pt x="13932" y="21475"/>
                  <a:pt x="12789" y="21508"/>
                  <a:pt x="11829" y="21504"/>
                </a:cubicBezTo>
                <a:cubicBezTo>
                  <a:pt x="11586" y="21508"/>
                  <a:pt x="11357" y="21495"/>
                  <a:pt x="11143" y="21491"/>
                </a:cubicBezTo>
                <a:cubicBezTo>
                  <a:pt x="11032" y="21487"/>
                  <a:pt x="10929" y="21487"/>
                  <a:pt x="10826" y="21483"/>
                </a:cubicBezTo>
                <a:cubicBezTo>
                  <a:pt x="10722" y="21479"/>
                  <a:pt x="10626" y="21475"/>
                  <a:pt x="10530" y="21470"/>
                </a:cubicBezTo>
                <a:cubicBezTo>
                  <a:pt x="10339" y="21462"/>
                  <a:pt x="10154" y="21454"/>
                  <a:pt x="9992" y="21445"/>
                </a:cubicBezTo>
                <a:cubicBezTo>
                  <a:pt x="9822" y="21433"/>
                  <a:pt x="9667" y="21424"/>
                  <a:pt x="9527" y="21416"/>
                </a:cubicBezTo>
                <a:cubicBezTo>
                  <a:pt x="9387" y="21408"/>
                  <a:pt x="9261" y="21399"/>
                  <a:pt x="9143" y="21391"/>
                </a:cubicBezTo>
                <a:cubicBezTo>
                  <a:pt x="9032" y="21383"/>
                  <a:pt x="8929" y="21374"/>
                  <a:pt x="8848" y="21366"/>
                </a:cubicBezTo>
                <a:cubicBezTo>
                  <a:pt x="8678" y="21353"/>
                  <a:pt x="8568" y="21341"/>
                  <a:pt x="8516" y="21337"/>
                </a:cubicBezTo>
                <a:cubicBezTo>
                  <a:pt x="9770" y="21462"/>
                  <a:pt x="11047" y="21529"/>
                  <a:pt x="12316" y="21525"/>
                </a:cubicBezTo>
                <a:cubicBezTo>
                  <a:pt x="13586" y="21521"/>
                  <a:pt x="14840" y="21437"/>
                  <a:pt x="16058" y="21266"/>
                </a:cubicBezTo>
                <a:cubicBezTo>
                  <a:pt x="16213" y="21249"/>
                  <a:pt x="16360" y="21220"/>
                  <a:pt x="16508" y="21195"/>
                </a:cubicBezTo>
                <a:cubicBezTo>
                  <a:pt x="16655" y="21169"/>
                  <a:pt x="16810" y="21149"/>
                  <a:pt x="16958" y="21119"/>
                </a:cubicBezTo>
                <a:lnTo>
                  <a:pt x="17401" y="21032"/>
                </a:lnTo>
                <a:cubicBezTo>
                  <a:pt x="17475" y="21015"/>
                  <a:pt x="17548" y="21002"/>
                  <a:pt x="17622" y="20986"/>
                </a:cubicBezTo>
                <a:lnTo>
                  <a:pt x="17836" y="20935"/>
                </a:lnTo>
                <a:lnTo>
                  <a:pt x="18264" y="20835"/>
                </a:lnTo>
                <a:lnTo>
                  <a:pt x="18677" y="20718"/>
                </a:lnTo>
                <a:lnTo>
                  <a:pt x="18884" y="20659"/>
                </a:lnTo>
                <a:cubicBezTo>
                  <a:pt x="18950" y="20639"/>
                  <a:pt x="19017" y="20618"/>
                  <a:pt x="19083" y="20593"/>
                </a:cubicBezTo>
                <a:lnTo>
                  <a:pt x="19489" y="20463"/>
                </a:lnTo>
                <a:cubicBezTo>
                  <a:pt x="20257" y="20195"/>
                  <a:pt x="20965" y="19869"/>
                  <a:pt x="21592" y="19502"/>
                </a:cubicBezTo>
                <a:lnTo>
                  <a:pt x="21592" y="19401"/>
                </a:lnTo>
                <a:cubicBezTo>
                  <a:pt x="21415" y="19514"/>
                  <a:pt x="21231" y="19619"/>
                  <a:pt x="21039" y="19719"/>
                </a:cubicBezTo>
                <a:close/>
                <a:moveTo>
                  <a:pt x="21593" y="20016"/>
                </a:moveTo>
                <a:lnTo>
                  <a:pt x="21593" y="19974"/>
                </a:lnTo>
                <a:cubicBezTo>
                  <a:pt x="21482" y="20032"/>
                  <a:pt x="21371" y="20091"/>
                  <a:pt x="21260" y="20145"/>
                </a:cubicBezTo>
                <a:cubicBezTo>
                  <a:pt x="20456" y="20547"/>
                  <a:pt x="19644" y="20827"/>
                  <a:pt x="18943" y="21036"/>
                </a:cubicBezTo>
                <a:cubicBezTo>
                  <a:pt x="18242" y="21245"/>
                  <a:pt x="17630" y="21366"/>
                  <a:pt x="17194" y="21458"/>
                </a:cubicBezTo>
                <a:cubicBezTo>
                  <a:pt x="17084" y="21483"/>
                  <a:pt x="16980" y="21496"/>
                  <a:pt x="16892" y="21512"/>
                </a:cubicBezTo>
                <a:cubicBezTo>
                  <a:pt x="16803" y="21529"/>
                  <a:pt x="16722" y="21541"/>
                  <a:pt x="16656" y="21554"/>
                </a:cubicBezTo>
                <a:cubicBezTo>
                  <a:pt x="16523" y="21579"/>
                  <a:pt x="16434" y="21592"/>
                  <a:pt x="16390" y="21600"/>
                </a:cubicBezTo>
                <a:cubicBezTo>
                  <a:pt x="17401" y="21450"/>
                  <a:pt x="18390" y="21232"/>
                  <a:pt x="19305" y="20948"/>
                </a:cubicBezTo>
                <a:cubicBezTo>
                  <a:pt x="20131" y="20689"/>
                  <a:pt x="20906" y="20375"/>
                  <a:pt x="21593" y="20016"/>
                </a:cubicBezTo>
                <a:close/>
                <a:moveTo>
                  <a:pt x="21297" y="20584"/>
                </a:moveTo>
                <a:cubicBezTo>
                  <a:pt x="21327" y="20572"/>
                  <a:pt x="21386" y="20542"/>
                  <a:pt x="21482" y="20501"/>
                </a:cubicBezTo>
                <a:cubicBezTo>
                  <a:pt x="21504" y="20492"/>
                  <a:pt x="21526" y="20480"/>
                  <a:pt x="21548" y="20467"/>
                </a:cubicBezTo>
                <a:cubicBezTo>
                  <a:pt x="21460" y="20509"/>
                  <a:pt x="21379" y="20547"/>
                  <a:pt x="21297" y="20584"/>
                </a:cubicBezTo>
                <a:close/>
                <a:moveTo>
                  <a:pt x="6022" y="213"/>
                </a:moveTo>
                <a:cubicBezTo>
                  <a:pt x="7424" y="585"/>
                  <a:pt x="8892" y="1049"/>
                  <a:pt x="10361" y="1618"/>
                </a:cubicBezTo>
                <a:cubicBezTo>
                  <a:pt x="11829" y="2186"/>
                  <a:pt x="13305" y="2851"/>
                  <a:pt x="14722" y="3612"/>
                </a:cubicBezTo>
                <a:cubicBezTo>
                  <a:pt x="16132" y="4373"/>
                  <a:pt x="17482" y="5226"/>
                  <a:pt x="18714" y="6154"/>
                </a:cubicBezTo>
                <a:cubicBezTo>
                  <a:pt x="19777" y="6956"/>
                  <a:pt x="20751" y="7817"/>
                  <a:pt x="21592" y="8720"/>
                </a:cubicBezTo>
                <a:lnTo>
                  <a:pt x="21592" y="8386"/>
                </a:lnTo>
                <a:cubicBezTo>
                  <a:pt x="21430" y="8214"/>
                  <a:pt x="21260" y="8043"/>
                  <a:pt x="21091" y="7876"/>
                </a:cubicBezTo>
                <a:cubicBezTo>
                  <a:pt x="20766" y="7558"/>
                  <a:pt x="20419" y="7245"/>
                  <a:pt x="20065" y="6935"/>
                </a:cubicBezTo>
                <a:cubicBezTo>
                  <a:pt x="18633" y="5702"/>
                  <a:pt x="16951" y="4557"/>
                  <a:pt x="15076" y="3524"/>
                </a:cubicBezTo>
                <a:cubicBezTo>
                  <a:pt x="13202" y="2491"/>
                  <a:pt x="11128" y="1576"/>
                  <a:pt x="8892" y="811"/>
                </a:cubicBezTo>
                <a:cubicBezTo>
                  <a:pt x="8036" y="518"/>
                  <a:pt x="7158" y="251"/>
                  <a:pt x="6265" y="8"/>
                </a:cubicBezTo>
                <a:lnTo>
                  <a:pt x="5188" y="8"/>
                </a:lnTo>
                <a:cubicBezTo>
                  <a:pt x="5461" y="71"/>
                  <a:pt x="5741" y="138"/>
                  <a:pt x="6022" y="213"/>
                </a:cubicBezTo>
                <a:close/>
                <a:moveTo>
                  <a:pt x="21593" y="20442"/>
                </a:moveTo>
                <a:cubicBezTo>
                  <a:pt x="21578" y="20450"/>
                  <a:pt x="21556" y="20459"/>
                  <a:pt x="21541" y="20467"/>
                </a:cubicBezTo>
                <a:cubicBezTo>
                  <a:pt x="21563" y="20459"/>
                  <a:pt x="21578" y="20450"/>
                  <a:pt x="21593" y="20442"/>
                </a:cubicBezTo>
                <a:lnTo>
                  <a:pt x="21593" y="20442"/>
                </a:lnTo>
                <a:close/>
                <a:moveTo>
                  <a:pt x="7040" y="974"/>
                </a:moveTo>
                <a:cubicBezTo>
                  <a:pt x="7999" y="1262"/>
                  <a:pt x="8951" y="1584"/>
                  <a:pt x="9896" y="1952"/>
                </a:cubicBezTo>
                <a:cubicBezTo>
                  <a:pt x="10841" y="2316"/>
                  <a:pt x="11778" y="2717"/>
                  <a:pt x="12685" y="3148"/>
                </a:cubicBezTo>
                <a:cubicBezTo>
                  <a:pt x="14508" y="4017"/>
                  <a:pt x="16235" y="5029"/>
                  <a:pt x="17770" y="6149"/>
                </a:cubicBezTo>
                <a:cubicBezTo>
                  <a:pt x="19246" y="7228"/>
                  <a:pt x="20552" y="8411"/>
                  <a:pt x="21593" y="9661"/>
                </a:cubicBezTo>
                <a:lnTo>
                  <a:pt x="21593" y="9209"/>
                </a:lnTo>
                <a:cubicBezTo>
                  <a:pt x="20958" y="8478"/>
                  <a:pt x="20242" y="7771"/>
                  <a:pt x="19445" y="7090"/>
                </a:cubicBezTo>
                <a:cubicBezTo>
                  <a:pt x="18560" y="6333"/>
                  <a:pt x="17585" y="5614"/>
                  <a:pt x="16523" y="4933"/>
                </a:cubicBezTo>
                <a:cubicBezTo>
                  <a:pt x="15460" y="4251"/>
                  <a:pt x="14324" y="3608"/>
                  <a:pt x="13114" y="3014"/>
                </a:cubicBezTo>
                <a:cubicBezTo>
                  <a:pt x="10686" y="1827"/>
                  <a:pt x="7977" y="828"/>
                  <a:pt x="5048" y="105"/>
                </a:cubicBezTo>
                <a:cubicBezTo>
                  <a:pt x="4900" y="67"/>
                  <a:pt x="4752" y="33"/>
                  <a:pt x="4605" y="0"/>
                </a:cubicBezTo>
                <a:lnTo>
                  <a:pt x="3122" y="0"/>
                </a:lnTo>
                <a:cubicBezTo>
                  <a:pt x="3468" y="71"/>
                  <a:pt x="3823" y="142"/>
                  <a:pt x="4177" y="226"/>
                </a:cubicBezTo>
                <a:cubicBezTo>
                  <a:pt x="5129" y="439"/>
                  <a:pt x="6081" y="686"/>
                  <a:pt x="7040" y="974"/>
                </a:cubicBezTo>
                <a:close/>
                <a:moveTo>
                  <a:pt x="775" y="19364"/>
                </a:moveTo>
                <a:lnTo>
                  <a:pt x="1033" y="19443"/>
                </a:lnTo>
                <a:cubicBezTo>
                  <a:pt x="1203" y="19493"/>
                  <a:pt x="1372" y="19547"/>
                  <a:pt x="1550" y="19598"/>
                </a:cubicBezTo>
                <a:lnTo>
                  <a:pt x="2074" y="19744"/>
                </a:lnTo>
                <a:cubicBezTo>
                  <a:pt x="2782" y="19932"/>
                  <a:pt x="3490" y="20116"/>
                  <a:pt x="4228" y="20267"/>
                </a:cubicBezTo>
                <a:lnTo>
                  <a:pt x="4501" y="20325"/>
                </a:lnTo>
                <a:lnTo>
                  <a:pt x="4775" y="20379"/>
                </a:lnTo>
                <a:lnTo>
                  <a:pt x="5328" y="20488"/>
                </a:lnTo>
                <a:cubicBezTo>
                  <a:pt x="5704" y="20551"/>
                  <a:pt x="6073" y="20622"/>
                  <a:pt x="6450" y="20676"/>
                </a:cubicBezTo>
                <a:cubicBezTo>
                  <a:pt x="6634" y="20705"/>
                  <a:pt x="6826" y="20739"/>
                  <a:pt x="7011" y="20760"/>
                </a:cubicBezTo>
                <a:lnTo>
                  <a:pt x="7579" y="20835"/>
                </a:lnTo>
                <a:cubicBezTo>
                  <a:pt x="7771" y="20860"/>
                  <a:pt x="7955" y="20881"/>
                  <a:pt x="8147" y="20902"/>
                </a:cubicBezTo>
                <a:lnTo>
                  <a:pt x="8435" y="20935"/>
                </a:lnTo>
                <a:cubicBezTo>
                  <a:pt x="8531" y="20948"/>
                  <a:pt x="8627" y="20952"/>
                  <a:pt x="8723" y="20965"/>
                </a:cubicBezTo>
                <a:cubicBezTo>
                  <a:pt x="10250" y="21115"/>
                  <a:pt x="11793" y="21174"/>
                  <a:pt x="13305" y="21115"/>
                </a:cubicBezTo>
                <a:lnTo>
                  <a:pt x="13874" y="21090"/>
                </a:lnTo>
                <a:lnTo>
                  <a:pt x="14434" y="21048"/>
                </a:lnTo>
                <a:cubicBezTo>
                  <a:pt x="14626" y="21036"/>
                  <a:pt x="14803" y="21015"/>
                  <a:pt x="14988" y="20998"/>
                </a:cubicBezTo>
                <a:lnTo>
                  <a:pt x="15268" y="20969"/>
                </a:lnTo>
                <a:cubicBezTo>
                  <a:pt x="15364" y="20960"/>
                  <a:pt x="15453" y="20944"/>
                  <a:pt x="15541" y="20935"/>
                </a:cubicBezTo>
                <a:lnTo>
                  <a:pt x="15814" y="20898"/>
                </a:lnTo>
                <a:cubicBezTo>
                  <a:pt x="15903" y="20885"/>
                  <a:pt x="15999" y="20877"/>
                  <a:pt x="16087" y="20860"/>
                </a:cubicBezTo>
                <a:lnTo>
                  <a:pt x="16619" y="20772"/>
                </a:lnTo>
                <a:cubicBezTo>
                  <a:pt x="16796" y="20743"/>
                  <a:pt x="16966" y="20705"/>
                  <a:pt x="17143" y="20672"/>
                </a:cubicBezTo>
                <a:cubicBezTo>
                  <a:pt x="17231" y="20655"/>
                  <a:pt x="17320" y="20639"/>
                  <a:pt x="17401" y="20618"/>
                </a:cubicBezTo>
                <a:lnTo>
                  <a:pt x="17652" y="20559"/>
                </a:lnTo>
                <a:cubicBezTo>
                  <a:pt x="19010" y="20246"/>
                  <a:pt x="20220" y="19769"/>
                  <a:pt x="21216" y="19171"/>
                </a:cubicBezTo>
                <a:lnTo>
                  <a:pt x="21260" y="19142"/>
                </a:lnTo>
                <a:lnTo>
                  <a:pt x="21305" y="19113"/>
                </a:lnTo>
                <a:lnTo>
                  <a:pt x="21393" y="19054"/>
                </a:lnTo>
                <a:lnTo>
                  <a:pt x="21570" y="18937"/>
                </a:lnTo>
                <a:cubicBezTo>
                  <a:pt x="21578" y="18933"/>
                  <a:pt x="21578" y="18929"/>
                  <a:pt x="21585" y="18925"/>
                </a:cubicBezTo>
                <a:lnTo>
                  <a:pt x="21585" y="18745"/>
                </a:lnTo>
                <a:cubicBezTo>
                  <a:pt x="21548" y="18774"/>
                  <a:pt x="21504" y="18803"/>
                  <a:pt x="21460" y="18828"/>
                </a:cubicBezTo>
                <a:cubicBezTo>
                  <a:pt x="21371" y="18887"/>
                  <a:pt x="21290" y="18941"/>
                  <a:pt x="21201" y="19000"/>
                </a:cubicBezTo>
                <a:cubicBezTo>
                  <a:pt x="21157" y="19029"/>
                  <a:pt x="21120" y="19058"/>
                  <a:pt x="21069" y="19083"/>
                </a:cubicBezTo>
                <a:lnTo>
                  <a:pt x="20928" y="19163"/>
                </a:lnTo>
                <a:cubicBezTo>
                  <a:pt x="20205" y="19593"/>
                  <a:pt x="19379" y="19945"/>
                  <a:pt x="18493" y="20220"/>
                </a:cubicBezTo>
                <a:cubicBezTo>
                  <a:pt x="17608" y="20492"/>
                  <a:pt x="16663" y="20689"/>
                  <a:pt x="15711" y="20822"/>
                </a:cubicBezTo>
                <a:cubicBezTo>
                  <a:pt x="14759" y="20956"/>
                  <a:pt x="13800" y="21027"/>
                  <a:pt x="12863" y="21052"/>
                </a:cubicBezTo>
                <a:cubicBezTo>
                  <a:pt x="11925" y="21077"/>
                  <a:pt x="11018" y="21065"/>
                  <a:pt x="10147" y="21015"/>
                </a:cubicBezTo>
                <a:cubicBezTo>
                  <a:pt x="9276" y="20965"/>
                  <a:pt x="8450" y="20889"/>
                  <a:pt x="7675" y="20797"/>
                </a:cubicBezTo>
                <a:cubicBezTo>
                  <a:pt x="6125" y="20605"/>
                  <a:pt x="4775" y="20358"/>
                  <a:pt x="3675" y="20112"/>
                </a:cubicBezTo>
                <a:cubicBezTo>
                  <a:pt x="3402" y="20049"/>
                  <a:pt x="3136" y="19990"/>
                  <a:pt x="2893" y="19928"/>
                </a:cubicBezTo>
                <a:cubicBezTo>
                  <a:pt x="2649" y="19865"/>
                  <a:pt x="2420" y="19807"/>
                  <a:pt x="2199" y="19752"/>
                </a:cubicBezTo>
                <a:cubicBezTo>
                  <a:pt x="1985" y="19694"/>
                  <a:pt x="1786" y="19639"/>
                  <a:pt x="1601" y="19589"/>
                </a:cubicBezTo>
                <a:cubicBezTo>
                  <a:pt x="1417" y="19539"/>
                  <a:pt x="1247" y="19485"/>
                  <a:pt x="1092" y="19443"/>
                </a:cubicBezTo>
                <a:cubicBezTo>
                  <a:pt x="937" y="19397"/>
                  <a:pt x="797" y="19355"/>
                  <a:pt x="679" y="19317"/>
                </a:cubicBezTo>
                <a:cubicBezTo>
                  <a:pt x="561" y="19280"/>
                  <a:pt x="450" y="19246"/>
                  <a:pt x="362" y="19217"/>
                </a:cubicBezTo>
                <a:cubicBezTo>
                  <a:pt x="177" y="19159"/>
                  <a:pt x="59" y="19121"/>
                  <a:pt x="0" y="19104"/>
                </a:cubicBezTo>
                <a:lnTo>
                  <a:pt x="509" y="19271"/>
                </a:lnTo>
                <a:cubicBezTo>
                  <a:pt x="612" y="19309"/>
                  <a:pt x="694" y="19338"/>
                  <a:pt x="775" y="19364"/>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194CBF7-411E-1B4C-B8AC-1334EC5993EE}"/>
              </a:ext>
            </a:extLst>
          </p:cNvPr>
          <p:cNvSpPr>
            <a:spLocks noGrp="1"/>
          </p:cNvSpPr>
          <p:nvPr>
            <p:ph type="pic" sz="quarter" idx="17"/>
          </p:nvPr>
        </p:nvSpPr>
        <p:spPr>
          <a:xfrm>
            <a:off x="0" y="0"/>
            <a:ext cx="4397127" cy="5229877"/>
          </a:xfrm>
          <a:custGeom>
            <a:avLst/>
            <a:gdLst>
              <a:gd name="connsiteX0" fmla="*/ 1426 w 4397127"/>
              <a:gd name="connsiteY0" fmla="*/ 0 h 5229877"/>
              <a:gd name="connsiteX1" fmla="*/ 3638553 w 4397127"/>
              <a:gd name="connsiteY1" fmla="*/ 0 h 5229877"/>
              <a:gd name="connsiteX2" fmla="*/ 4175833 w 4397127"/>
              <a:gd name="connsiteY2" fmla="*/ 1197545 h 5229877"/>
              <a:gd name="connsiteX3" fmla="*/ 4359950 w 4397127"/>
              <a:gd name="connsiteY3" fmla="*/ 2029483 h 5229877"/>
              <a:gd name="connsiteX4" fmla="*/ 4395388 w 4397127"/>
              <a:gd name="connsiteY4" fmla="*/ 2449810 h 5229877"/>
              <a:gd name="connsiteX5" fmla="*/ 4386630 w 4397127"/>
              <a:gd name="connsiteY5" fmla="*/ 2868927 h 5229877"/>
              <a:gd name="connsiteX6" fmla="*/ 4224102 w 4397127"/>
              <a:gd name="connsiteY6" fmla="*/ 3679073 h 5229877"/>
              <a:gd name="connsiteX7" fmla="*/ 3843037 w 4397127"/>
              <a:gd name="connsiteY7" fmla="*/ 4387770 h 5229877"/>
              <a:gd name="connsiteX8" fmla="*/ 3568694 w 4397127"/>
              <a:gd name="connsiteY8" fmla="*/ 4676140 h 5229877"/>
              <a:gd name="connsiteX9" fmla="*/ 3530608 w 4397127"/>
              <a:gd name="connsiteY9" fmla="*/ 4709069 h 5229877"/>
              <a:gd name="connsiteX10" fmla="*/ 3491300 w 4397127"/>
              <a:gd name="connsiteY10" fmla="*/ 4739576 h 5229877"/>
              <a:gd name="connsiteX11" fmla="*/ 3451788 w 4397127"/>
              <a:gd name="connsiteY11" fmla="*/ 4770084 h 5229877"/>
              <a:gd name="connsiteX12" fmla="*/ 3412480 w 4397127"/>
              <a:gd name="connsiteY12" fmla="*/ 4800592 h 5229877"/>
              <a:gd name="connsiteX13" fmla="*/ 3329994 w 4397127"/>
              <a:gd name="connsiteY13" fmla="*/ 4857733 h 5229877"/>
              <a:gd name="connsiteX14" fmla="*/ 3309627 w 4397127"/>
              <a:gd name="connsiteY14" fmla="*/ 4871776 h 5229877"/>
              <a:gd name="connsiteX15" fmla="*/ 3288038 w 4397127"/>
              <a:gd name="connsiteY15" fmla="*/ 4884366 h 5229877"/>
              <a:gd name="connsiteX16" fmla="*/ 3244860 w 4397127"/>
              <a:gd name="connsiteY16" fmla="*/ 4909789 h 5229877"/>
              <a:gd name="connsiteX17" fmla="*/ 3201682 w 4397127"/>
              <a:gd name="connsiteY17" fmla="*/ 4935212 h 5229877"/>
              <a:gd name="connsiteX18" fmla="*/ 3158504 w 4397127"/>
              <a:gd name="connsiteY18" fmla="*/ 4959425 h 5229877"/>
              <a:gd name="connsiteX19" fmla="*/ 3070926 w 4397127"/>
              <a:gd name="connsiteY19" fmla="*/ 5005186 h 5229877"/>
              <a:gd name="connsiteX20" fmla="*/ 2979479 w 4397127"/>
              <a:gd name="connsiteY20" fmla="*/ 5045621 h 5229877"/>
              <a:gd name="connsiteX21" fmla="*/ 2956668 w 4397127"/>
              <a:gd name="connsiteY21" fmla="*/ 5055790 h 5229877"/>
              <a:gd name="connsiteX22" fmla="*/ 2933653 w 4397127"/>
              <a:gd name="connsiteY22" fmla="*/ 5064749 h 5229877"/>
              <a:gd name="connsiteX23" fmla="*/ 2886809 w 4397127"/>
              <a:gd name="connsiteY23" fmla="*/ 5082666 h 5229877"/>
              <a:gd name="connsiteX24" fmla="*/ 2839762 w 4397127"/>
              <a:gd name="connsiteY24" fmla="*/ 5100341 h 5229877"/>
              <a:gd name="connsiteX25" fmla="*/ 2792714 w 4397127"/>
              <a:gd name="connsiteY25" fmla="*/ 5115595 h 5229877"/>
              <a:gd name="connsiteX26" fmla="*/ 2697397 w 4397127"/>
              <a:gd name="connsiteY26" fmla="*/ 5144892 h 5229877"/>
              <a:gd name="connsiteX27" fmla="*/ 2601061 w 4397127"/>
              <a:gd name="connsiteY27" fmla="*/ 5168862 h 5229877"/>
              <a:gd name="connsiteX28" fmla="*/ 2576825 w 4397127"/>
              <a:gd name="connsiteY28" fmla="*/ 5175157 h 5229877"/>
              <a:gd name="connsiteX29" fmla="*/ 2552792 w 4397127"/>
              <a:gd name="connsiteY29" fmla="*/ 5180242 h 5229877"/>
              <a:gd name="connsiteX30" fmla="*/ 2503096 w 4397127"/>
              <a:gd name="connsiteY30" fmla="*/ 5189200 h 5229877"/>
              <a:gd name="connsiteX31" fmla="*/ 2453605 w 4397127"/>
              <a:gd name="connsiteY31" fmla="*/ 5198159 h 5229877"/>
              <a:gd name="connsiteX32" fmla="*/ 2404113 w 4397127"/>
              <a:gd name="connsiteY32" fmla="*/ 5204454 h 5229877"/>
              <a:gd name="connsiteX33" fmla="*/ 2303704 w 4397127"/>
              <a:gd name="connsiteY33" fmla="*/ 5217287 h 5229877"/>
              <a:gd name="connsiteX34" fmla="*/ 2203499 w 4397127"/>
              <a:gd name="connsiteY34" fmla="*/ 5224793 h 5229877"/>
              <a:gd name="connsiteX35" fmla="*/ 2152581 w 4397127"/>
              <a:gd name="connsiteY35" fmla="*/ 5227456 h 5229877"/>
              <a:gd name="connsiteX36" fmla="*/ 2101868 w 4397127"/>
              <a:gd name="connsiteY36" fmla="*/ 5228667 h 5229877"/>
              <a:gd name="connsiteX37" fmla="*/ 2050950 w 4397127"/>
              <a:gd name="connsiteY37" fmla="*/ 5229877 h 5229877"/>
              <a:gd name="connsiteX38" fmla="*/ 2000237 w 4397127"/>
              <a:gd name="connsiteY38" fmla="*/ 5228667 h 5229877"/>
              <a:gd name="connsiteX39" fmla="*/ 1949523 w 4397127"/>
              <a:gd name="connsiteY39" fmla="*/ 5227456 h 5229877"/>
              <a:gd name="connsiteX40" fmla="*/ 1898606 w 4397127"/>
              <a:gd name="connsiteY40" fmla="*/ 5226003 h 5229877"/>
              <a:gd name="connsiteX41" fmla="*/ 1796975 w 4397127"/>
              <a:gd name="connsiteY41" fmla="*/ 5219708 h 5229877"/>
              <a:gd name="connsiteX42" fmla="*/ 1746261 w 4397127"/>
              <a:gd name="connsiteY42" fmla="*/ 5214623 h 5229877"/>
              <a:gd name="connsiteX43" fmla="*/ 1695547 w 4397127"/>
              <a:gd name="connsiteY43" fmla="*/ 5208328 h 5229877"/>
              <a:gd name="connsiteX44" fmla="*/ 1644630 w 4397127"/>
              <a:gd name="connsiteY44" fmla="*/ 5203244 h 5229877"/>
              <a:gd name="connsiteX45" fmla="*/ 1593916 w 4397127"/>
              <a:gd name="connsiteY45" fmla="*/ 5195496 h 5229877"/>
              <a:gd name="connsiteX46" fmla="*/ 1492285 w 4397127"/>
              <a:gd name="connsiteY46" fmla="*/ 5179031 h 5229877"/>
              <a:gd name="connsiteX47" fmla="*/ 1391876 w 4397127"/>
              <a:gd name="connsiteY47" fmla="*/ 5158693 h 5229877"/>
              <a:gd name="connsiteX48" fmla="*/ 1366621 w 4397127"/>
              <a:gd name="connsiteY48" fmla="*/ 5153608 h 5229877"/>
              <a:gd name="connsiteX49" fmla="*/ 1341163 w 4397127"/>
              <a:gd name="connsiteY49" fmla="*/ 5147313 h 5229877"/>
              <a:gd name="connsiteX50" fmla="*/ 1291671 w 4397127"/>
              <a:gd name="connsiteY50" fmla="*/ 5134723 h 5229877"/>
              <a:gd name="connsiteX51" fmla="*/ 1241976 w 4397127"/>
              <a:gd name="connsiteY51" fmla="*/ 5121890 h 5229877"/>
              <a:gd name="connsiteX52" fmla="*/ 1192484 w 4397127"/>
              <a:gd name="connsiteY52" fmla="*/ 5108089 h 5229877"/>
              <a:gd name="connsiteX53" fmla="*/ 1093501 w 4397127"/>
              <a:gd name="connsiteY53" fmla="*/ 5078792 h 5229877"/>
              <a:gd name="connsiteX54" fmla="*/ 897978 w 4397127"/>
              <a:gd name="connsiteY54" fmla="*/ 5011481 h 5229877"/>
              <a:gd name="connsiteX55" fmla="*/ 704900 w 4397127"/>
              <a:gd name="connsiteY55" fmla="*/ 4934002 h 5229877"/>
              <a:gd name="connsiteX56" fmla="*/ 609582 w 4397127"/>
              <a:gd name="connsiteY56" fmla="*/ 4890904 h 5229877"/>
              <a:gd name="connsiteX57" fmla="*/ 562535 w 4397127"/>
              <a:gd name="connsiteY57" fmla="*/ 4869113 h 5229877"/>
              <a:gd name="connsiteX58" fmla="*/ 515691 w 4397127"/>
              <a:gd name="connsiteY58" fmla="*/ 4846353 h 5229877"/>
              <a:gd name="connsiteX59" fmla="*/ 151123 w 4397127"/>
              <a:gd name="connsiteY59" fmla="*/ 4643211 h 5229877"/>
              <a:gd name="connsiteX60" fmla="*/ 63545 w 4397127"/>
              <a:gd name="connsiteY60" fmla="*/ 4587280 h 5229877"/>
              <a:gd name="connsiteX61" fmla="*/ 0 w 4397127"/>
              <a:gd name="connsiteY61" fmla="*/ 4544182 h 5229877"/>
              <a:gd name="connsiteX62" fmla="*/ 1426 w 4397127"/>
              <a:gd name="connsiteY62" fmla="*/ 4544182 h 5229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4397127" h="5229877">
                <a:moveTo>
                  <a:pt x="1426" y="0"/>
                </a:moveTo>
                <a:lnTo>
                  <a:pt x="3638553" y="0"/>
                </a:lnTo>
                <a:cubicBezTo>
                  <a:pt x="3865848" y="376019"/>
                  <a:pt x="4046299" y="779881"/>
                  <a:pt x="4175833" y="1197545"/>
                </a:cubicBezTo>
                <a:cubicBezTo>
                  <a:pt x="4259541" y="1469450"/>
                  <a:pt x="4321864" y="1748861"/>
                  <a:pt x="4359950" y="2029483"/>
                </a:cubicBezTo>
                <a:cubicBezTo>
                  <a:pt x="4378891" y="2170399"/>
                  <a:pt x="4390296" y="2308894"/>
                  <a:pt x="4395388" y="2449810"/>
                </a:cubicBezTo>
                <a:cubicBezTo>
                  <a:pt x="4399258" y="2589516"/>
                  <a:pt x="4396814" y="2729221"/>
                  <a:pt x="4386630" y="2868927"/>
                </a:cubicBezTo>
                <a:cubicBezTo>
                  <a:pt x="4366264" y="3147127"/>
                  <a:pt x="4312902" y="3421453"/>
                  <a:pt x="4224102" y="3679073"/>
                </a:cubicBezTo>
                <a:cubicBezTo>
                  <a:pt x="4135099" y="3936935"/>
                  <a:pt x="4008009" y="4178333"/>
                  <a:pt x="3843037" y="4387770"/>
                </a:cubicBezTo>
                <a:cubicBezTo>
                  <a:pt x="3760551" y="4491883"/>
                  <a:pt x="3669103" y="4588491"/>
                  <a:pt x="3568694" y="4676140"/>
                </a:cubicBezTo>
                <a:cubicBezTo>
                  <a:pt x="3556067" y="4687520"/>
                  <a:pt x="3543236" y="4698899"/>
                  <a:pt x="3530608" y="4709069"/>
                </a:cubicBezTo>
                <a:lnTo>
                  <a:pt x="3491300" y="4739576"/>
                </a:lnTo>
                <a:lnTo>
                  <a:pt x="3451788" y="4770084"/>
                </a:lnTo>
                <a:cubicBezTo>
                  <a:pt x="3439161" y="4780253"/>
                  <a:pt x="3426533" y="4791633"/>
                  <a:pt x="3412480" y="4800592"/>
                </a:cubicBezTo>
                <a:lnTo>
                  <a:pt x="3329994" y="4857733"/>
                </a:lnTo>
                <a:lnTo>
                  <a:pt x="3309627" y="4871776"/>
                </a:lnTo>
                <a:lnTo>
                  <a:pt x="3288038" y="4884366"/>
                </a:lnTo>
                <a:lnTo>
                  <a:pt x="3244860" y="4909789"/>
                </a:lnTo>
                <a:lnTo>
                  <a:pt x="3201682" y="4935212"/>
                </a:lnTo>
                <a:cubicBezTo>
                  <a:pt x="3187629" y="4944171"/>
                  <a:pt x="3172557" y="4951677"/>
                  <a:pt x="3158504" y="4959425"/>
                </a:cubicBezTo>
                <a:cubicBezTo>
                  <a:pt x="3129379" y="4974679"/>
                  <a:pt x="3100051" y="4989932"/>
                  <a:pt x="3070926" y="5005186"/>
                </a:cubicBezTo>
                <a:lnTo>
                  <a:pt x="2979479" y="5045621"/>
                </a:lnTo>
                <a:lnTo>
                  <a:pt x="2956668" y="5055790"/>
                </a:lnTo>
                <a:cubicBezTo>
                  <a:pt x="2948928" y="5059664"/>
                  <a:pt x="2941393" y="5062327"/>
                  <a:pt x="2933653" y="5064749"/>
                </a:cubicBezTo>
                <a:lnTo>
                  <a:pt x="2886809" y="5082666"/>
                </a:lnTo>
                <a:lnTo>
                  <a:pt x="2839762" y="5100341"/>
                </a:lnTo>
                <a:cubicBezTo>
                  <a:pt x="2824486" y="5106636"/>
                  <a:pt x="2807989" y="5110510"/>
                  <a:pt x="2792714" y="5115595"/>
                </a:cubicBezTo>
                <a:cubicBezTo>
                  <a:pt x="2760942" y="5125764"/>
                  <a:pt x="2729169" y="5135933"/>
                  <a:pt x="2697397" y="5144892"/>
                </a:cubicBezTo>
                <a:lnTo>
                  <a:pt x="2601061" y="5168862"/>
                </a:lnTo>
                <a:lnTo>
                  <a:pt x="2576825" y="5175157"/>
                </a:lnTo>
                <a:lnTo>
                  <a:pt x="2552792" y="5180242"/>
                </a:lnTo>
                <a:lnTo>
                  <a:pt x="2503096" y="5189200"/>
                </a:lnTo>
                <a:lnTo>
                  <a:pt x="2453605" y="5198159"/>
                </a:lnTo>
                <a:cubicBezTo>
                  <a:pt x="2437107" y="5200580"/>
                  <a:pt x="2420610" y="5202033"/>
                  <a:pt x="2404113" y="5204454"/>
                </a:cubicBezTo>
                <a:cubicBezTo>
                  <a:pt x="2369897" y="5208328"/>
                  <a:pt x="2336698" y="5214623"/>
                  <a:pt x="2303704" y="5217287"/>
                </a:cubicBezTo>
                <a:lnTo>
                  <a:pt x="2203499" y="5224793"/>
                </a:lnTo>
                <a:cubicBezTo>
                  <a:pt x="2187001" y="5226003"/>
                  <a:pt x="2169079" y="5227456"/>
                  <a:pt x="2152581" y="5227456"/>
                </a:cubicBezTo>
                <a:lnTo>
                  <a:pt x="2101868" y="5228667"/>
                </a:lnTo>
                <a:lnTo>
                  <a:pt x="2050950" y="5229877"/>
                </a:lnTo>
                <a:lnTo>
                  <a:pt x="2000237" y="5228667"/>
                </a:lnTo>
                <a:lnTo>
                  <a:pt x="1949523" y="5227456"/>
                </a:lnTo>
                <a:cubicBezTo>
                  <a:pt x="1933026" y="5227456"/>
                  <a:pt x="1915103" y="5227456"/>
                  <a:pt x="1898606" y="5226003"/>
                </a:cubicBezTo>
                <a:lnTo>
                  <a:pt x="1796975" y="5219708"/>
                </a:lnTo>
                <a:cubicBezTo>
                  <a:pt x="1780478" y="5218497"/>
                  <a:pt x="1762758" y="5215834"/>
                  <a:pt x="1746261" y="5214623"/>
                </a:cubicBezTo>
                <a:lnTo>
                  <a:pt x="1695547" y="5208328"/>
                </a:lnTo>
                <a:lnTo>
                  <a:pt x="1644630" y="5203244"/>
                </a:lnTo>
                <a:lnTo>
                  <a:pt x="1593916" y="5195496"/>
                </a:lnTo>
                <a:cubicBezTo>
                  <a:pt x="1559496" y="5190411"/>
                  <a:pt x="1526502" y="5185326"/>
                  <a:pt x="1492285" y="5179031"/>
                </a:cubicBezTo>
                <a:lnTo>
                  <a:pt x="1391876" y="5158693"/>
                </a:lnTo>
                <a:lnTo>
                  <a:pt x="1366621" y="5153608"/>
                </a:lnTo>
                <a:lnTo>
                  <a:pt x="1341163" y="5147313"/>
                </a:lnTo>
                <a:lnTo>
                  <a:pt x="1291671" y="5134723"/>
                </a:lnTo>
                <a:lnTo>
                  <a:pt x="1241976" y="5121890"/>
                </a:lnTo>
                <a:cubicBezTo>
                  <a:pt x="1225478" y="5118016"/>
                  <a:pt x="1208981" y="5113174"/>
                  <a:pt x="1192484" y="5108089"/>
                </a:cubicBezTo>
                <a:lnTo>
                  <a:pt x="1093501" y="5078792"/>
                </a:lnTo>
                <a:cubicBezTo>
                  <a:pt x="1028734" y="5057243"/>
                  <a:pt x="962745" y="5036904"/>
                  <a:pt x="897978" y="5011481"/>
                </a:cubicBezTo>
                <a:cubicBezTo>
                  <a:pt x="833211" y="4988722"/>
                  <a:pt x="768445" y="4960635"/>
                  <a:pt x="704900" y="4934002"/>
                </a:cubicBezTo>
                <a:cubicBezTo>
                  <a:pt x="673127" y="4919959"/>
                  <a:pt x="641355" y="4904705"/>
                  <a:pt x="609582" y="4890904"/>
                </a:cubicBezTo>
                <a:lnTo>
                  <a:pt x="562535" y="4869113"/>
                </a:lnTo>
                <a:lnTo>
                  <a:pt x="515691" y="4846353"/>
                </a:lnTo>
                <a:cubicBezTo>
                  <a:pt x="389823" y="4785338"/>
                  <a:pt x="269251" y="4715606"/>
                  <a:pt x="151123" y="4643211"/>
                </a:cubicBezTo>
                <a:lnTo>
                  <a:pt x="63545" y="4587280"/>
                </a:lnTo>
                <a:cubicBezTo>
                  <a:pt x="41956" y="4573237"/>
                  <a:pt x="20367" y="4557983"/>
                  <a:pt x="0" y="4544182"/>
                </a:cubicBezTo>
                <a:lnTo>
                  <a:pt x="1426" y="4544182"/>
                </a:lnTo>
                <a:close/>
              </a:path>
            </a:pathLst>
          </a:custGeom>
          <a:solidFill>
            <a:schemeClr val="accent4"/>
          </a:solidFill>
        </p:spPr>
        <p:txBody>
          <a:bodyPr wrap="square" anchor="ctr">
            <a:noAutofit/>
          </a:bodyPr>
          <a:lstStyle>
            <a:lvl1pPr marL="0" indent="0" algn="ctr">
              <a:buNone/>
              <a:defRPr/>
            </a:lvl1pPr>
          </a:lstStyle>
          <a:p>
            <a:endParaRPr lang="en-US"/>
          </a:p>
        </p:txBody>
      </p:sp>
      <p:sp>
        <p:nvSpPr>
          <p:cNvPr id="16" name="Shape">
            <a:extLst>
              <a:ext uri="{FF2B5EF4-FFF2-40B4-BE49-F238E27FC236}">
                <a16:creationId xmlns:a16="http://schemas.microsoft.com/office/drawing/2014/main" id="{5FDE69C4-0CF6-1242-97BA-90FBB7C6E68F}"/>
              </a:ext>
            </a:extLst>
          </p:cNvPr>
          <p:cNvSpPr/>
          <p:nvPr userDrawn="1"/>
        </p:nvSpPr>
        <p:spPr>
          <a:xfrm>
            <a:off x="838201" y="0"/>
            <a:ext cx="4063989" cy="5469924"/>
          </a:xfrm>
          <a:custGeom>
            <a:avLst/>
            <a:gdLst/>
            <a:ahLst/>
            <a:cxnLst>
              <a:cxn ang="0">
                <a:pos x="wd2" y="hd2"/>
              </a:cxn>
              <a:cxn ang="5400000">
                <a:pos x="wd2" y="hd2"/>
              </a:cxn>
              <a:cxn ang="10800000">
                <a:pos x="wd2" y="hd2"/>
              </a:cxn>
              <a:cxn ang="16200000">
                <a:pos x="wd2" y="hd2"/>
              </a:cxn>
            </a:cxnLst>
            <a:rect l="0" t="0" r="r" b="b"/>
            <a:pathLst>
              <a:path w="21512" h="21600" extrusionOk="0">
                <a:moveTo>
                  <a:pt x="16081" y="19684"/>
                </a:moveTo>
                <a:cubicBezTo>
                  <a:pt x="16114" y="19659"/>
                  <a:pt x="16155" y="19634"/>
                  <a:pt x="16202" y="19604"/>
                </a:cubicBezTo>
                <a:cubicBezTo>
                  <a:pt x="16208" y="19599"/>
                  <a:pt x="16208" y="19599"/>
                  <a:pt x="16215" y="19594"/>
                </a:cubicBezTo>
                <a:cubicBezTo>
                  <a:pt x="16128" y="19654"/>
                  <a:pt x="16034" y="19719"/>
                  <a:pt x="15946" y="19774"/>
                </a:cubicBezTo>
                <a:cubicBezTo>
                  <a:pt x="15967" y="19764"/>
                  <a:pt x="16007" y="19729"/>
                  <a:pt x="16081" y="19684"/>
                </a:cubicBezTo>
                <a:close/>
                <a:moveTo>
                  <a:pt x="20901" y="12066"/>
                </a:moveTo>
                <a:cubicBezTo>
                  <a:pt x="20793" y="12829"/>
                  <a:pt x="20605" y="13566"/>
                  <a:pt x="20363" y="14258"/>
                </a:cubicBezTo>
                <a:cubicBezTo>
                  <a:pt x="20114" y="14950"/>
                  <a:pt x="19805" y="15592"/>
                  <a:pt x="19456" y="16174"/>
                </a:cubicBezTo>
                <a:cubicBezTo>
                  <a:pt x="18756" y="17332"/>
                  <a:pt x="17903" y="18225"/>
                  <a:pt x="17210" y="18817"/>
                </a:cubicBezTo>
                <a:cubicBezTo>
                  <a:pt x="17123" y="18892"/>
                  <a:pt x="17042" y="18962"/>
                  <a:pt x="16961" y="19027"/>
                </a:cubicBezTo>
                <a:cubicBezTo>
                  <a:pt x="16881" y="19092"/>
                  <a:pt x="16800" y="19153"/>
                  <a:pt x="16733" y="19208"/>
                </a:cubicBezTo>
                <a:cubicBezTo>
                  <a:pt x="16592" y="19323"/>
                  <a:pt x="16457" y="19418"/>
                  <a:pt x="16343" y="19499"/>
                </a:cubicBezTo>
                <a:cubicBezTo>
                  <a:pt x="16296" y="19534"/>
                  <a:pt x="16249" y="19569"/>
                  <a:pt x="16208" y="19599"/>
                </a:cubicBezTo>
                <a:cubicBezTo>
                  <a:pt x="16625" y="19308"/>
                  <a:pt x="17029" y="19002"/>
                  <a:pt x="17398" y="18676"/>
                </a:cubicBezTo>
                <a:cubicBezTo>
                  <a:pt x="17842" y="18280"/>
                  <a:pt x="18252" y="17859"/>
                  <a:pt x="18615" y="17422"/>
                </a:cubicBezTo>
                <a:cubicBezTo>
                  <a:pt x="19341" y="16545"/>
                  <a:pt x="19899" y="15597"/>
                  <a:pt x="20296" y="14619"/>
                </a:cubicBezTo>
                <a:cubicBezTo>
                  <a:pt x="20692" y="13641"/>
                  <a:pt x="20934" y="12638"/>
                  <a:pt x="21049" y="11635"/>
                </a:cubicBezTo>
                <a:cubicBezTo>
                  <a:pt x="21163" y="10627"/>
                  <a:pt x="21156" y="9619"/>
                  <a:pt x="21035" y="8616"/>
                </a:cubicBezTo>
                <a:cubicBezTo>
                  <a:pt x="20975" y="8114"/>
                  <a:pt x="20887" y="7618"/>
                  <a:pt x="20780" y="7126"/>
                </a:cubicBezTo>
                <a:cubicBezTo>
                  <a:pt x="20666" y="6635"/>
                  <a:pt x="20531" y="6143"/>
                  <a:pt x="20383" y="5657"/>
                </a:cubicBezTo>
                <a:cubicBezTo>
                  <a:pt x="20229" y="5171"/>
                  <a:pt x="20047" y="4689"/>
                  <a:pt x="19852" y="4213"/>
                </a:cubicBezTo>
                <a:cubicBezTo>
                  <a:pt x="19657" y="3736"/>
                  <a:pt x="19435" y="3265"/>
                  <a:pt x="19193" y="2798"/>
                </a:cubicBezTo>
                <a:cubicBezTo>
                  <a:pt x="18703" y="1841"/>
                  <a:pt x="18124" y="903"/>
                  <a:pt x="17466" y="0"/>
                </a:cubicBezTo>
                <a:lnTo>
                  <a:pt x="17230" y="0"/>
                </a:lnTo>
                <a:cubicBezTo>
                  <a:pt x="17849" y="828"/>
                  <a:pt x="18467" y="1770"/>
                  <a:pt x="19005" y="2793"/>
                </a:cubicBezTo>
                <a:cubicBezTo>
                  <a:pt x="19738" y="4183"/>
                  <a:pt x="20336" y="5727"/>
                  <a:pt x="20686" y="7312"/>
                </a:cubicBezTo>
                <a:lnTo>
                  <a:pt x="20753" y="7608"/>
                </a:lnTo>
                <a:lnTo>
                  <a:pt x="20807" y="7904"/>
                </a:lnTo>
                <a:cubicBezTo>
                  <a:pt x="20847" y="8099"/>
                  <a:pt x="20874" y="8305"/>
                  <a:pt x="20908" y="8506"/>
                </a:cubicBezTo>
                <a:cubicBezTo>
                  <a:pt x="20968" y="8907"/>
                  <a:pt x="21002" y="9308"/>
                  <a:pt x="21022" y="9709"/>
                </a:cubicBezTo>
                <a:cubicBezTo>
                  <a:pt x="21042" y="10110"/>
                  <a:pt x="21042" y="10507"/>
                  <a:pt x="21022" y="10898"/>
                </a:cubicBezTo>
                <a:cubicBezTo>
                  <a:pt x="20995" y="11294"/>
                  <a:pt x="20955" y="11685"/>
                  <a:pt x="20901" y="12066"/>
                </a:cubicBezTo>
                <a:close/>
                <a:moveTo>
                  <a:pt x="18521" y="1214"/>
                </a:moveTo>
                <a:cubicBezTo>
                  <a:pt x="19072" y="2086"/>
                  <a:pt x="19651" y="3129"/>
                  <a:pt x="20135" y="4288"/>
                </a:cubicBezTo>
                <a:cubicBezTo>
                  <a:pt x="20619" y="5446"/>
                  <a:pt x="21008" y="6715"/>
                  <a:pt x="21230" y="8009"/>
                </a:cubicBezTo>
                <a:cubicBezTo>
                  <a:pt x="21345" y="8661"/>
                  <a:pt x="21412" y="9318"/>
                  <a:pt x="21432" y="9970"/>
                </a:cubicBezTo>
                <a:cubicBezTo>
                  <a:pt x="21445" y="10622"/>
                  <a:pt x="21419" y="11264"/>
                  <a:pt x="21338" y="11886"/>
                </a:cubicBezTo>
                <a:cubicBezTo>
                  <a:pt x="21183" y="13135"/>
                  <a:pt x="20834" y="14298"/>
                  <a:pt x="20377" y="15276"/>
                </a:cubicBezTo>
                <a:cubicBezTo>
                  <a:pt x="20148" y="15767"/>
                  <a:pt x="19899" y="16209"/>
                  <a:pt x="19644" y="16595"/>
                </a:cubicBezTo>
                <a:cubicBezTo>
                  <a:pt x="19583" y="16695"/>
                  <a:pt x="19516" y="16785"/>
                  <a:pt x="19456" y="16876"/>
                </a:cubicBezTo>
                <a:cubicBezTo>
                  <a:pt x="19395" y="16966"/>
                  <a:pt x="19335" y="17056"/>
                  <a:pt x="19274" y="17136"/>
                </a:cubicBezTo>
                <a:cubicBezTo>
                  <a:pt x="19146" y="17302"/>
                  <a:pt x="19039" y="17457"/>
                  <a:pt x="18918" y="17593"/>
                </a:cubicBezTo>
                <a:cubicBezTo>
                  <a:pt x="18467" y="18140"/>
                  <a:pt x="18131" y="18455"/>
                  <a:pt x="18077" y="18511"/>
                </a:cubicBezTo>
                <a:cubicBezTo>
                  <a:pt x="18427" y="18175"/>
                  <a:pt x="18743" y="17824"/>
                  <a:pt x="19039" y="17462"/>
                </a:cubicBezTo>
                <a:cubicBezTo>
                  <a:pt x="19328" y="17096"/>
                  <a:pt x="19597" y="16725"/>
                  <a:pt x="19832" y="16344"/>
                </a:cubicBezTo>
                <a:cubicBezTo>
                  <a:pt x="20067" y="15963"/>
                  <a:pt x="20276" y="15572"/>
                  <a:pt x="20457" y="15176"/>
                </a:cubicBezTo>
                <a:cubicBezTo>
                  <a:pt x="20639" y="14779"/>
                  <a:pt x="20793" y="14378"/>
                  <a:pt x="20928" y="13977"/>
                </a:cubicBezTo>
                <a:cubicBezTo>
                  <a:pt x="21452" y="12362"/>
                  <a:pt x="21600" y="10707"/>
                  <a:pt x="21466" y="9072"/>
                </a:cubicBezTo>
                <a:cubicBezTo>
                  <a:pt x="21432" y="8666"/>
                  <a:pt x="21378" y="8255"/>
                  <a:pt x="21304" y="7854"/>
                </a:cubicBezTo>
                <a:lnTo>
                  <a:pt x="21250" y="7553"/>
                </a:lnTo>
                <a:lnTo>
                  <a:pt x="21190" y="7252"/>
                </a:lnTo>
                <a:cubicBezTo>
                  <a:pt x="21150" y="7051"/>
                  <a:pt x="21096" y="6851"/>
                  <a:pt x="21055" y="6655"/>
                </a:cubicBezTo>
                <a:cubicBezTo>
                  <a:pt x="20854" y="5858"/>
                  <a:pt x="20598" y="5075"/>
                  <a:pt x="20282" y="4298"/>
                </a:cubicBezTo>
                <a:cubicBezTo>
                  <a:pt x="19966" y="3526"/>
                  <a:pt x="19603" y="2763"/>
                  <a:pt x="19187" y="2016"/>
                </a:cubicBezTo>
                <a:cubicBezTo>
                  <a:pt x="18797" y="1329"/>
                  <a:pt x="18373" y="657"/>
                  <a:pt x="17903" y="0"/>
                </a:cubicBezTo>
                <a:lnTo>
                  <a:pt x="17687" y="0"/>
                </a:lnTo>
                <a:cubicBezTo>
                  <a:pt x="17950" y="356"/>
                  <a:pt x="18232" y="762"/>
                  <a:pt x="18521" y="1214"/>
                </a:cubicBezTo>
                <a:close/>
                <a:moveTo>
                  <a:pt x="7052" y="21139"/>
                </a:moveTo>
                <a:cubicBezTo>
                  <a:pt x="7093" y="21139"/>
                  <a:pt x="7126" y="21139"/>
                  <a:pt x="7167" y="21134"/>
                </a:cubicBezTo>
                <a:lnTo>
                  <a:pt x="7281" y="21129"/>
                </a:lnTo>
                <a:lnTo>
                  <a:pt x="7503" y="21114"/>
                </a:lnTo>
                <a:cubicBezTo>
                  <a:pt x="7651" y="21103"/>
                  <a:pt x="7799" y="21098"/>
                  <a:pt x="7946" y="21083"/>
                </a:cubicBezTo>
                <a:lnTo>
                  <a:pt x="8390" y="21038"/>
                </a:lnTo>
                <a:lnTo>
                  <a:pt x="8612" y="21018"/>
                </a:lnTo>
                <a:lnTo>
                  <a:pt x="8834" y="20988"/>
                </a:lnTo>
                <a:lnTo>
                  <a:pt x="9271" y="20928"/>
                </a:lnTo>
                <a:cubicBezTo>
                  <a:pt x="9345" y="20918"/>
                  <a:pt x="9419" y="20903"/>
                  <a:pt x="9486" y="20893"/>
                </a:cubicBezTo>
                <a:lnTo>
                  <a:pt x="9701" y="20853"/>
                </a:lnTo>
                <a:lnTo>
                  <a:pt x="9916" y="20813"/>
                </a:lnTo>
                <a:cubicBezTo>
                  <a:pt x="9990" y="20798"/>
                  <a:pt x="10064" y="20788"/>
                  <a:pt x="10131" y="20767"/>
                </a:cubicBezTo>
                <a:lnTo>
                  <a:pt x="10555" y="20667"/>
                </a:lnTo>
                <a:cubicBezTo>
                  <a:pt x="11684" y="20401"/>
                  <a:pt x="12753" y="19995"/>
                  <a:pt x="13735" y="19489"/>
                </a:cubicBezTo>
                <a:cubicBezTo>
                  <a:pt x="13856" y="19423"/>
                  <a:pt x="13983" y="19363"/>
                  <a:pt x="14098" y="19298"/>
                </a:cubicBezTo>
                <a:lnTo>
                  <a:pt x="14447" y="19092"/>
                </a:lnTo>
                <a:cubicBezTo>
                  <a:pt x="14561" y="19022"/>
                  <a:pt x="14682" y="18957"/>
                  <a:pt x="14790" y="18882"/>
                </a:cubicBezTo>
                <a:cubicBezTo>
                  <a:pt x="14898" y="18807"/>
                  <a:pt x="15019" y="18736"/>
                  <a:pt x="15119" y="18661"/>
                </a:cubicBezTo>
                <a:cubicBezTo>
                  <a:pt x="15556" y="18360"/>
                  <a:pt x="15960" y="18034"/>
                  <a:pt x="16329" y="17688"/>
                </a:cubicBezTo>
                <a:cubicBezTo>
                  <a:pt x="17076" y="16996"/>
                  <a:pt x="17681" y="16219"/>
                  <a:pt x="18151" y="15391"/>
                </a:cubicBezTo>
                <a:cubicBezTo>
                  <a:pt x="18622" y="14564"/>
                  <a:pt x="18951" y="13691"/>
                  <a:pt x="19166" y="12799"/>
                </a:cubicBezTo>
                <a:cubicBezTo>
                  <a:pt x="19382" y="11906"/>
                  <a:pt x="19476" y="10993"/>
                  <a:pt x="19462" y="10080"/>
                </a:cubicBezTo>
                <a:cubicBezTo>
                  <a:pt x="19456" y="9624"/>
                  <a:pt x="19429" y="9168"/>
                  <a:pt x="19368" y="8711"/>
                </a:cubicBezTo>
                <a:cubicBezTo>
                  <a:pt x="19314" y="8255"/>
                  <a:pt x="19227" y="7798"/>
                  <a:pt x="19133" y="7347"/>
                </a:cubicBezTo>
                <a:cubicBezTo>
                  <a:pt x="19032" y="6896"/>
                  <a:pt x="18911" y="6444"/>
                  <a:pt x="18770" y="5993"/>
                </a:cubicBezTo>
                <a:cubicBezTo>
                  <a:pt x="18629" y="5547"/>
                  <a:pt x="18467" y="5100"/>
                  <a:pt x="18286" y="4659"/>
                </a:cubicBezTo>
                <a:cubicBezTo>
                  <a:pt x="17620" y="3039"/>
                  <a:pt x="16699" y="1469"/>
                  <a:pt x="15550" y="0"/>
                </a:cubicBezTo>
                <a:lnTo>
                  <a:pt x="15146" y="0"/>
                </a:lnTo>
                <a:cubicBezTo>
                  <a:pt x="15536" y="482"/>
                  <a:pt x="15913" y="983"/>
                  <a:pt x="16255" y="1500"/>
                </a:cubicBezTo>
                <a:cubicBezTo>
                  <a:pt x="16679" y="2131"/>
                  <a:pt x="17069" y="2788"/>
                  <a:pt x="17418" y="3465"/>
                </a:cubicBezTo>
                <a:cubicBezTo>
                  <a:pt x="18111" y="4815"/>
                  <a:pt x="18635" y="6239"/>
                  <a:pt x="18944" y="7693"/>
                </a:cubicBezTo>
                <a:cubicBezTo>
                  <a:pt x="18985" y="7874"/>
                  <a:pt x="19012" y="8054"/>
                  <a:pt x="19052" y="8240"/>
                </a:cubicBezTo>
                <a:cubicBezTo>
                  <a:pt x="19079" y="8420"/>
                  <a:pt x="19113" y="8601"/>
                  <a:pt x="19133" y="8786"/>
                </a:cubicBezTo>
                <a:cubicBezTo>
                  <a:pt x="19180" y="9148"/>
                  <a:pt x="19213" y="9514"/>
                  <a:pt x="19227" y="9880"/>
                </a:cubicBezTo>
                <a:cubicBezTo>
                  <a:pt x="19254" y="10607"/>
                  <a:pt x="19213" y="11334"/>
                  <a:pt x="19106" y="12046"/>
                </a:cubicBezTo>
                <a:cubicBezTo>
                  <a:pt x="18891" y="13471"/>
                  <a:pt x="18373" y="14845"/>
                  <a:pt x="17560" y="16043"/>
                </a:cubicBezTo>
                <a:cubicBezTo>
                  <a:pt x="17506" y="16118"/>
                  <a:pt x="17459" y="16194"/>
                  <a:pt x="17405" y="16269"/>
                </a:cubicBezTo>
                <a:cubicBezTo>
                  <a:pt x="17351" y="16344"/>
                  <a:pt x="17298" y="16414"/>
                  <a:pt x="17244" y="16490"/>
                </a:cubicBezTo>
                <a:cubicBezTo>
                  <a:pt x="17136" y="16635"/>
                  <a:pt x="17015" y="16775"/>
                  <a:pt x="16901" y="16916"/>
                </a:cubicBezTo>
                <a:cubicBezTo>
                  <a:pt x="16840" y="16986"/>
                  <a:pt x="16780" y="17051"/>
                  <a:pt x="16719" y="17121"/>
                </a:cubicBezTo>
                <a:lnTo>
                  <a:pt x="16625" y="17222"/>
                </a:lnTo>
                <a:cubicBezTo>
                  <a:pt x="16592" y="17257"/>
                  <a:pt x="16558" y="17287"/>
                  <a:pt x="16531" y="17322"/>
                </a:cubicBezTo>
                <a:cubicBezTo>
                  <a:pt x="16464" y="17387"/>
                  <a:pt x="16403" y="17452"/>
                  <a:pt x="16336" y="17518"/>
                </a:cubicBezTo>
                <a:cubicBezTo>
                  <a:pt x="16269" y="17583"/>
                  <a:pt x="16202" y="17643"/>
                  <a:pt x="16134" y="17708"/>
                </a:cubicBezTo>
                <a:cubicBezTo>
                  <a:pt x="16000" y="17839"/>
                  <a:pt x="15852" y="17954"/>
                  <a:pt x="15718" y="18074"/>
                </a:cubicBezTo>
                <a:cubicBezTo>
                  <a:pt x="15644" y="18135"/>
                  <a:pt x="15570" y="18190"/>
                  <a:pt x="15496" y="18250"/>
                </a:cubicBezTo>
                <a:cubicBezTo>
                  <a:pt x="15422" y="18305"/>
                  <a:pt x="15355" y="18365"/>
                  <a:pt x="15274" y="18420"/>
                </a:cubicBezTo>
                <a:cubicBezTo>
                  <a:pt x="15119" y="18531"/>
                  <a:pt x="14971" y="18641"/>
                  <a:pt x="14817" y="18746"/>
                </a:cubicBezTo>
                <a:cubicBezTo>
                  <a:pt x="14736" y="18797"/>
                  <a:pt x="14662" y="18852"/>
                  <a:pt x="14581" y="18902"/>
                </a:cubicBezTo>
                <a:cubicBezTo>
                  <a:pt x="14501" y="18952"/>
                  <a:pt x="14420" y="18997"/>
                  <a:pt x="14339" y="19047"/>
                </a:cubicBezTo>
                <a:cubicBezTo>
                  <a:pt x="14259" y="19097"/>
                  <a:pt x="14178" y="19143"/>
                  <a:pt x="14098" y="19193"/>
                </a:cubicBezTo>
                <a:cubicBezTo>
                  <a:pt x="14057" y="19218"/>
                  <a:pt x="14017" y="19243"/>
                  <a:pt x="13977" y="19263"/>
                </a:cubicBezTo>
                <a:lnTo>
                  <a:pt x="13849" y="19328"/>
                </a:lnTo>
                <a:cubicBezTo>
                  <a:pt x="13681" y="19418"/>
                  <a:pt x="13513" y="19504"/>
                  <a:pt x="13351" y="19589"/>
                </a:cubicBezTo>
                <a:cubicBezTo>
                  <a:pt x="13176" y="19669"/>
                  <a:pt x="13008" y="19744"/>
                  <a:pt x="12840" y="19825"/>
                </a:cubicBezTo>
                <a:cubicBezTo>
                  <a:pt x="12800" y="19845"/>
                  <a:pt x="12760" y="19865"/>
                  <a:pt x="12713" y="19885"/>
                </a:cubicBezTo>
                <a:lnTo>
                  <a:pt x="12585" y="19935"/>
                </a:lnTo>
                <a:cubicBezTo>
                  <a:pt x="12497" y="19970"/>
                  <a:pt x="12410" y="20005"/>
                  <a:pt x="12323" y="20040"/>
                </a:cubicBezTo>
                <a:cubicBezTo>
                  <a:pt x="12235" y="20075"/>
                  <a:pt x="12148" y="20111"/>
                  <a:pt x="12067" y="20141"/>
                </a:cubicBezTo>
                <a:cubicBezTo>
                  <a:pt x="11980" y="20171"/>
                  <a:pt x="11892" y="20201"/>
                  <a:pt x="11805" y="20231"/>
                </a:cubicBezTo>
                <a:cubicBezTo>
                  <a:pt x="11718" y="20261"/>
                  <a:pt x="11630" y="20291"/>
                  <a:pt x="11543" y="20321"/>
                </a:cubicBezTo>
                <a:lnTo>
                  <a:pt x="11415" y="20366"/>
                </a:lnTo>
                <a:lnTo>
                  <a:pt x="11281" y="20406"/>
                </a:lnTo>
                <a:cubicBezTo>
                  <a:pt x="11106" y="20457"/>
                  <a:pt x="10931" y="20507"/>
                  <a:pt x="10756" y="20557"/>
                </a:cubicBezTo>
                <a:cubicBezTo>
                  <a:pt x="10581" y="20602"/>
                  <a:pt x="10400" y="20642"/>
                  <a:pt x="10232" y="20682"/>
                </a:cubicBezTo>
                <a:cubicBezTo>
                  <a:pt x="9533" y="20838"/>
                  <a:pt x="8840" y="20958"/>
                  <a:pt x="8175" y="21018"/>
                </a:cubicBezTo>
                <a:cubicBezTo>
                  <a:pt x="8094" y="21028"/>
                  <a:pt x="8007" y="21038"/>
                  <a:pt x="7926" y="21043"/>
                </a:cubicBezTo>
                <a:cubicBezTo>
                  <a:pt x="7845" y="21048"/>
                  <a:pt x="7758" y="21053"/>
                  <a:pt x="7677" y="21058"/>
                </a:cubicBezTo>
                <a:cubicBezTo>
                  <a:pt x="7516" y="21068"/>
                  <a:pt x="7348" y="21078"/>
                  <a:pt x="7193" y="21093"/>
                </a:cubicBezTo>
                <a:cubicBezTo>
                  <a:pt x="7032" y="21098"/>
                  <a:pt x="6871" y="21103"/>
                  <a:pt x="6716" y="21108"/>
                </a:cubicBezTo>
                <a:cubicBezTo>
                  <a:pt x="6635" y="21108"/>
                  <a:pt x="6561" y="21113"/>
                  <a:pt x="6481" y="21113"/>
                </a:cubicBezTo>
                <a:cubicBezTo>
                  <a:pt x="6407" y="21118"/>
                  <a:pt x="6326" y="21113"/>
                  <a:pt x="6252" y="21113"/>
                </a:cubicBezTo>
                <a:cubicBezTo>
                  <a:pt x="5029" y="21113"/>
                  <a:pt x="3946" y="21008"/>
                  <a:pt x="3052" y="20878"/>
                </a:cubicBezTo>
                <a:cubicBezTo>
                  <a:pt x="2938" y="20863"/>
                  <a:pt x="2830" y="20848"/>
                  <a:pt x="2723" y="20833"/>
                </a:cubicBezTo>
                <a:cubicBezTo>
                  <a:pt x="2615" y="20818"/>
                  <a:pt x="2514" y="20797"/>
                  <a:pt x="2413" y="20777"/>
                </a:cubicBezTo>
                <a:cubicBezTo>
                  <a:pt x="2313" y="20757"/>
                  <a:pt x="2218" y="20742"/>
                  <a:pt x="2118" y="20727"/>
                </a:cubicBezTo>
                <a:cubicBezTo>
                  <a:pt x="2023" y="20712"/>
                  <a:pt x="1929" y="20697"/>
                  <a:pt x="1842" y="20677"/>
                </a:cubicBezTo>
                <a:cubicBezTo>
                  <a:pt x="1486" y="20602"/>
                  <a:pt x="1176" y="20542"/>
                  <a:pt x="921" y="20477"/>
                </a:cubicBezTo>
                <a:cubicBezTo>
                  <a:pt x="410" y="20361"/>
                  <a:pt x="94" y="20271"/>
                  <a:pt x="0" y="20246"/>
                </a:cubicBezTo>
                <a:cubicBezTo>
                  <a:pt x="1129" y="20562"/>
                  <a:pt x="2299" y="20813"/>
                  <a:pt x="3482" y="20968"/>
                </a:cubicBezTo>
                <a:cubicBezTo>
                  <a:pt x="4652" y="21113"/>
                  <a:pt x="5856" y="21179"/>
                  <a:pt x="7052" y="21139"/>
                </a:cubicBezTo>
                <a:close/>
                <a:moveTo>
                  <a:pt x="17761" y="1650"/>
                </a:moveTo>
                <a:cubicBezTo>
                  <a:pt x="18803" y="3310"/>
                  <a:pt x="19637" y="5191"/>
                  <a:pt x="20101" y="7131"/>
                </a:cubicBezTo>
                <a:cubicBezTo>
                  <a:pt x="20578" y="9067"/>
                  <a:pt x="20639" y="11083"/>
                  <a:pt x="20208" y="12934"/>
                </a:cubicBezTo>
                <a:cubicBezTo>
                  <a:pt x="19993" y="13857"/>
                  <a:pt x="19671" y="14744"/>
                  <a:pt x="19240" y="15552"/>
                </a:cubicBezTo>
                <a:cubicBezTo>
                  <a:pt x="19025" y="15953"/>
                  <a:pt x="18790" y="16344"/>
                  <a:pt x="18521" y="16705"/>
                </a:cubicBezTo>
                <a:cubicBezTo>
                  <a:pt x="18259" y="17066"/>
                  <a:pt x="17983" y="17407"/>
                  <a:pt x="17687" y="17723"/>
                </a:cubicBezTo>
                <a:cubicBezTo>
                  <a:pt x="17096" y="18355"/>
                  <a:pt x="16457" y="18887"/>
                  <a:pt x="15839" y="19323"/>
                </a:cubicBezTo>
                <a:cubicBezTo>
                  <a:pt x="15213" y="19759"/>
                  <a:pt x="14602" y="20085"/>
                  <a:pt x="14084" y="20356"/>
                </a:cubicBezTo>
                <a:cubicBezTo>
                  <a:pt x="13815" y="20482"/>
                  <a:pt x="13573" y="20592"/>
                  <a:pt x="13358" y="20692"/>
                </a:cubicBezTo>
                <a:cubicBezTo>
                  <a:pt x="13136" y="20782"/>
                  <a:pt x="12941" y="20858"/>
                  <a:pt x="12780" y="20923"/>
                </a:cubicBezTo>
                <a:cubicBezTo>
                  <a:pt x="12619" y="20993"/>
                  <a:pt x="12477" y="21033"/>
                  <a:pt x="12377" y="21068"/>
                </a:cubicBezTo>
                <a:cubicBezTo>
                  <a:pt x="12276" y="21103"/>
                  <a:pt x="12208" y="21129"/>
                  <a:pt x="12175" y="21139"/>
                </a:cubicBezTo>
                <a:lnTo>
                  <a:pt x="12457" y="21043"/>
                </a:lnTo>
                <a:lnTo>
                  <a:pt x="12598" y="20993"/>
                </a:lnTo>
                <a:cubicBezTo>
                  <a:pt x="12645" y="20978"/>
                  <a:pt x="12693" y="20958"/>
                  <a:pt x="12740" y="20938"/>
                </a:cubicBezTo>
                <a:lnTo>
                  <a:pt x="13291" y="20722"/>
                </a:lnTo>
                <a:cubicBezTo>
                  <a:pt x="13472" y="20647"/>
                  <a:pt x="13647" y="20562"/>
                  <a:pt x="13829" y="20482"/>
                </a:cubicBezTo>
                <a:cubicBezTo>
                  <a:pt x="13916" y="20441"/>
                  <a:pt x="14010" y="20401"/>
                  <a:pt x="14098" y="20361"/>
                </a:cubicBezTo>
                <a:lnTo>
                  <a:pt x="14353" y="20231"/>
                </a:lnTo>
                <a:lnTo>
                  <a:pt x="14608" y="20095"/>
                </a:lnTo>
                <a:lnTo>
                  <a:pt x="14736" y="20030"/>
                </a:lnTo>
                <a:cubicBezTo>
                  <a:pt x="14776" y="20010"/>
                  <a:pt x="14817" y="19980"/>
                  <a:pt x="14857" y="19960"/>
                </a:cubicBezTo>
                <a:lnTo>
                  <a:pt x="15348" y="19669"/>
                </a:lnTo>
                <a:cubicBezTo>
                  <a:pt x="15429" y="19624"/>
                  <a:pt x="15509" y="19569"/>
                  <a:pt x="15583" y="19519"/>
                </a:cubicBezTo>
                <a:lnTo>
                  <a:pt x="15818" y="19363"/>
                </a:lnTo>
                <a:cubicBezTo>
                  <a:pt x="15973" y="19258"/>
                  <a:pt x="16121" y="19148"/>
                  <a:pt x="16269" y="19042"/>
                </a:cubicBezTo>
                <a:cubicBezTo>
                  <a:pt x="17445" y="18160"/>
                  <a:pt x="18400" y="17111"/>
                  <a:pt x="19079" y="15978"/>
                </a:cubicBezTo>
                <a:cubicBezTo>
                  <a:pt x="19422" y="15411"/>
                  <a:pt x="19704" y="14825"/>
                  <a:pt x="19926" y="14228"/>
                </a:cubicBezTo>
                <a:cubicBezTo>
                  <a:pt x="20148" y="13631"/>
                  <a:pt x="20309" y="13024"/>
                  <a:pt x="20430" y="12412"/>
                </a:cubicBezTo>
                <a:cubicBezTo>
                  <a:pt x="20544" y="11801"/>
                  <a:pt x="20612" y="11184"/>
                  <a:pt x="20625" y="10567"/>
                </a:cubicBezTo>
                <a:cubicBezTo>
                  <a:pt x="20645" y="9950"/>
                  <a:pt x="20618" y="9333"/>
                  <a:pt x="20544" y="8721"/>
                </a:cubicBezTo>
                <a:cubicBezTo>
                  <a:pt x="20249" y="6269"/>
                  <a:pt x="19361" y="3877"/>
                  <a:pt x="17997" y="1640"/>
                </a:cubicBezTo>
                <a:cubicBezTo>
                  <a:pt x="17660" y="1083"/>
                  <a:pt x="17291" y="537"/>
                  <a:pt x="16887" y="0"/>
                </a:cubicBezTo>
                <a:lnTo>
                  <a:pt x="16612" y="0"/>
                </a:lnTo>
                <a:cubicBezTo>
                  <a:pt x="17022" y="527"/>
                  <a:pt x="17405" y="1073"/>
                  <a:pt x="17761" y="1650"/>
                </a:cubicBezTo>
                <a:close/>
                <a:moveTo>
                  <a:pt x="19758" y="12212"/>
                </a:moveTo>
                <a:cubicBezTo>
                  <a:pt x="19664" y="12788"/>
                  <a:pt x="19523" y="13360"/>
                  <a:pt x="19335" y="13907"/>
                </a:cubicBezTo>
                <a:cubicBezTo>
                  <a:pt x="19146" y="14458"/>
                  <a:pt x="18911" y="14990"/>
                  <a:pt x="18635" y="15497"/>
                </a:cubicBezTo>
                <a:cubicBezTo>
                  <a:pt x="18360" y="16003"/>
                  <a:pt x="18030" y="16485"/>
                  <a:pt x="17674" y="16931"/>
                </a:cubicBezTo>
                <a:cubicBezTo>
                  <a:pt x="16948" y="17824"/>
                  <a:pt x="16074" y="18591"/>
                  <a:pt x="15146" y="19193"/>
                </a:cubicBezTo>
                <a:cubicBezTo>
                  <a:pt x="15032" y="19273"/>
                  <a:pt x="14911" y="19338"/>
                  <a:pt x="14797" y="19413"/>
                </a:cubicBezTo>
                <a:cubicBezTo>
                  <a:pt x="14676" y="19484"/>
                  <a:pt x="14561" y="19554"/>
                  <a:pt x="14447" y="19624"/>
                </a:cubicBezTo>
                <a:cubicBezTo>
                  <a:pt x="14393" y="19659"/>
                  <a:pt x="14326" y="19689"/>
                  <a:pt x="14272" y="19719"/>
                </a:cubicBezTo>
                <a:cubicBezTo>
                  <a:pt x="14212" y="19749"/>
                  <a:pt x="14151" y="19784"/>
                  <a:pt x="14091" y="19815"/>
                </a:cubicBezTo>
                <a:cubicBezTo>
                  <a:pt x="13970" y="19875"/>
                  <a:pt x="13856" y="19940"/>
                  <a:pt x="13741" y="20000"/>
                </a:cubicBezTo>
                <a:cubicBezTo>
                  <a:pt x="13499" y="20111"/>
                  <a:pt x="13264" y="20221"/>
                  <a:pt x="13035" y="20326"/>
                </a:cubicBezTo>
                <a:cubicBezTo>
                  <a:pt x="12800" y="20421"/>
                  <a:pt x="12565" y="20517"/>
                  <a:pt x="12343" y="20602"/>
                </a:cubicBezTo>
                <a:cubicBezTo>
                  <a:pt x="11429" y="20943"/>
                  <a:pt x="10568" y="21149"/>
                  <a:pt x="9842" y="21289"/>
                </a:cubicBezTo>
                <a:cubicBezTo>
                  <a:pt x="9479" y="21364"/>
                  <a:pt x="9143" y="21409"/>
                  <a:pt x="8847" y="21455"/>
                </a:cubicBezTo>
                <a:cubicBezTo>
                  <a:pt x="8807" y="21460"/>
                  <a:pt x="8773" y="21465"/>
                  <a:pt x="8740" y="21470"/>
                </a:cubicBezTo>
                <a:cubicBezTo>
                  <a:pt x="8706" y="21475"/>
                  <a:pt x="8666" y="21480"/>
                  <a:pt x="8632" y="21480"/>
                </a:cubicBezTo>
                <a:cubicBezTo>
                  <a:pt x="8565" y="21485"/>
                  <a:pt x="8498" y="21495"/>
                  <a:pt x="8430" y="21500"/>
                </a:cubicBezTo>
                <a:cubicBezTo>
                  <a:pt x="8303" y="21515"/>
                  <a:pt x="8182" y="21525"/>
                  <a:pt x="8074" y="21540"/>
                </a:cubicBezTo>
                <a:cubicBezTo>
                  <a:pt x="7967" y="21555"/>
                  <a:pt x="7866" y="21555"/>
                  <a:pt x="7778" y="21565"/>
                </a:cubicBezTo>
                <a:cubicBezTo>
                  <a:pt x="7691" y="21570"/>
                  <a:pt x="7610" y="21575"/>
                  <a:pt x="7543" y="21580"/>
                </a:cubicBezTo>
                <a:cubicBezTo>
                  <a:pt x="7409" y="21590"/>
                  <a:pt x="7321" y="21595"/>
                  <a:pt x="7281" y="21600"/>
                </a:cubicBezTo>
                <a:cubicBezTo>
                  <a:pt x="8276" y="21555"/>
                  <a:pt x="9264" y="21440"/>
                  <a:pt x="10225" y="21239"/>
                </a:cubicBezTo>
                <a:cubicBezTo>
                  <a:pt x="11187" y="21038"/>
                  <a:pt x="12114" y="20757"/>
                  <a:pt x="12988" y="20396"/>
                </a:cubicBezTo>
                <a:cubicBezTo>
                  <a:pt x="13103" y="20356"/>
                  <a:pt x="13203" y="20306"/>
                  <a:pt x="13311" y="20256"/>
                </a:cubicBezTo>
                <a:lnTo>
                  <a:pt x="13634" y="20111"/>
                </a:lnTo>
                <a:lnTo>
                  <a:pt x="13795" y="20040"/>
                </a:lnTo>
                <a:lnTo>
                  <a:pt x="13950" y="19960"/>
                </a:lnTo>
                <a:lnTo>
                  <a:pt x="14259" y="19800"/>
                </a:lnTo>
                <a:cubicBezTo>
                  <a:pt x="14467" y="19699"/>
                  <a:pt x="14656" y="19574"/>
                  <a:pt x="14857" y="19464"/>
                </a:cubicBezTo>
                <a:cubicBezTo>
                  <a:pt x="14951" y="19403"/>
                  <a:pt x="15052" y="19348"/>
                  <a:pt x="15146" y="19288"/>
                </a:cubicBezTo>
                <a:lnTo>
                  <a:pt x="15429" y="19102"/>
                </a:lnTo>
                <a:cubicBezTo>
                  <a:pt x="15798" y="18852"/>
                  <a:pt x="16155" y="18591"/>
                  <a:pt x="16477" y="18305"/>
                </a:cubicBezTo>
                <a:lnTo>
                  <a:pt x="16598" y="18200"/>
                </a:lnTo>
                <a:cubicBezTo>
                  <a:pt x="16639" y="18165"/>
                  <a:pt x="16679" y="18130"/>
                  <a:pt x="16719" y="18089"/>
                </a:cubicBezTo>
                <a:lnTo>
                  <a:pt x="16955" y="17874"/>
                </a:lnTo>
                <a:cubicBezTo>
                  <a:pt x="17103" y="17723"/>
                  <a:pt x="17257" y="17578"/>
                  <a:pt x="17398" y="17422"/>
                </a:cubicBezTo>
                <a:cubicBezTo>
                  <a:pt x="18534" y="16189"/>
                  <a:pt x="19287" y="14769"/>
                  <a:pt x="19697" y="13300"/>
                </a:cubicBezTo>
                <a:cubicBezTo>
                  <a:pt x="20107" y="11831"/>
                  <a:pt x="20202" y="10316"/>
                  <a:pt x="20034" y="8817"/>
                </a:cubicBezTo>
                <a:cubicBezTo>
                  <a:pt x="19953" y="8069"/>
                  <a:pt x="19798" y="7322"/>
                  <a:pt x="19603" y="6585"/>
                </a:cubicBezTo>
                <a:cubicBezTo>
                  <a:pt x="19509" y="6214"/>
                  <a:pt x="19388" y="5848"/>
                  <a:pt x="19267" y="5487"/>
                </a:cubicBezTo>
                <a:cubicBezTo>
                  <a:pt x="19139" y="5120"/>
                  <a:pt x="19005" y="4759"/>
                  <a:pt x="18850" y="4403"/>
                </a:cubicBezTo>
                <a:cubicBezTo>
                  <a:pt x="18548" y="3686"/>
                  <a:pt x="18198" y="2979"/>
                  <a:pt x="17802" y="2287"/>
                </a:cubicBezTo>
                <a:cubicBezTo>
                  <a:pt x="17405" y="1595"/>
                  <a:pt x="16961" y="913"/>
                  <a:pt x="16471" y="256"/>
                </a:cubicBezTo>
                <a:cubicBezTo>
                  <a:pt x="16410" y="176"/>
                  <a:pt x="16350" y="95"/>
                  <a:pt x="16289" y="15"/>
                </a:cubicBezTo>
                <a:lnTo>
                  <a:pt x="15966" y="15"/>
                </a:lnTo>
                <a:cubicBezTo>
                  <a:pt x="16040" y="105"/>
                  <a:pt x="16108" y="196"/>
                  <a:pt x="16175" y="286"/>
                </a:cubicBezTo>
                <a:cubicBezTo>
                  <a:pt x="16921" y="1264"/>
                  <a:pt x="17587" y="2322"/>
                  <a:pt x="18144" y="3430"/>
                </a:cubicBezTo>
                <a:cubicBezTo>
                  <a:pt x="18702" y="4539"/>
                  <a:pt x="19153" y="5697"/>
                  <a:pt x="19462" y="6881"/>
                </a:cubicBezTo>
                <a:cubicBezTo>
                  <a:pt x="19771" y="8064"/>
                  <a:pt x="19946" y="9268"/>
                  <a:pt x="19933" y="10456"/>
                </a:cubicBezTo>
                <a:cubicBezTo>
                  <a:pt x="19906" y="11043"/>
                  <a:pt x="19852" y="11630"/>
                  <a:pt x="19758" y="12212"/>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4902190" y="314326"/>
            <a:ext cx="3608398" cy="4248150"/>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4902190" y="4589463"/>
            <a:ext cx="3608398" cy="1500187"/>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8ACEDD82-D43D-6A43-9906-DBB83BBC98D0}"/>
              </a:ext>
            </a:extLst>
          </p:cNvPr>
          <p:cNvSpPr>
            <a:spLocks noGrp="1"/>
          </p:cNvSpPr>
          <p:nvPr>
            <p:ph type="pic" sz="quarter" idx="17"/>
          </p:nvPr>
        </p:nvSpPr>
        <p:spPr>
          <a:xfrm>
            <a:off x="2478394" y="0"/>
            <a:ext cx="6665606" cy="3211715"/>
          </a:xfrm>
          <a:custGeom>
            <a:avLst/>
            <a:gdLst>
              <a:gd name="connsiteX0" fmla="*/ 126358 w 6665606"/>
              <a:gd name="connsiteY0" fmla="*/ 0 h 3211715"/>
              <a:gd name="connsiteX1" fmla="*/ 6665606 w 6665606"/>
              <a:gd name="connsiteY1" fmla="*/ 0 h 3211715"/>
              <a:gd name="connsiteX2" fmla="*/ 6665606 w 6665606"/>
              <a:gd name="connsiteY2" fmla="*/ 2554031 h 3211715"/>
              <a:gd name="connsiteX3" fmla="*/ 6063632 w 6665606"/>
              <a:gd name="connsiteY3" fmla="*/ 2841023 h 3211715"/>
              <a:gd name="connsiteX4" fmla="*/ 4456927 w 6665606"/>
              <a:gd name="connsiteY4" fmla="*/ 3196672 h 3211715"/>
              <a:gd name="connsiteX5" fmla="*/ 3630100 w 6665606"/>
              <a:gd name="connsiteY5" fmla="*/ 3199204 h 3211715"/>
              <a:gd name="connsiteX6" fmla="*/ 2810996 w 6665606"/>
              <a:gd name="connsiteY6" fmla="*/ 3091228 h 3211715"/>
              <a:gd name="connsiteX7" fmla="*/ 2018453 w 6665606"/>
              <a:gd name="connsiteY7" fmla="*/ 2871554 h 3211715"/>
              <a:gd name="connsiteX8" fmla="*/ 1922088 w 6665606"/>
              <a:gd name="connsiteY8" fmla="*/ 2835959 h 3211715"/>
              <a:gd name="connsiteX9" fmla="*/ 1826649 w 6665606"/>
              <a:gd name="connsiteY9" fmla="*/ 2799024 h 3211715"/>
              <a:gd name="connsiteX10" fmla="*/ 1640096 w 6665606"/>
              <a:gd name="connsiteY10" fmla="*/ 2717856 h 3211715"/>
              <a:gd name="connsiteX11" fmla="*/ 1280579 w 6665606"/>
              <a:gd name="connsiteY11" fmla="*/ 2531096 h 3211715"/>
              <a:gd name="connsiteX12" fmla="*/ 641851 w 6665606"/>
              <a:gd name="connsiteY12" fmla="*/ 2053620 h 3211715"/>
              <a:gd name="connsiteX13" fmla="*/ 382715 w 6665606"/>
              <a:gd name="connsiteY13" fmla="*/ 1761416 h 3211715"/>
              <a:gd name="connsiteX14" fmla="*/ 182262 w 6665606"/>
              <a:gd name="connsiteY14" fmla="*/ 1436298 h 3211715"/>
              <a:gd name="connsiteX15" fmla="*/ 52540 w 6665606"/>
              <a:gd name="connsiteY15" fmla="*/ 1083329 h 3211715"/>
              <a:gd name="connsiteX16" fmla="*/ 17021 w 6665606"/>
              <a:gd name="connsiteY16" fmla="*/ 899101 h 3211715"/>
              <a:gd name="connsiteX17" fmla="*/ 10534 w 6665606"/>
              <a:gd name="connsiteY17" fmla="*/ 852187 h 3211715"/>
              <a:gd name="connsiteX18" fmla="*/ 6828 w 6665606"/>
              <a:gd name="connsiteY18" fmla="*/ 805125 h 3211715"/>
              <a:gd name="connsiteX19" fmla="*/ 3122 w 6665606"/>
              <a:gd name="connsiteY19" fmla="*/ 758211 h 3211715"/>
              <a:gd name="connsiteX20" fmla="*/ 1886 w 6665606"/>
              <a:gd name="connsiteY20" fmla="*/ 735275 h 3211715"/>
              <a:gd name="connsiteX21" fmla="*/ 651 w 6665606"/>
              <a:gd name="connsiteY21" fmla="*/ 723957 h 3211715"/>
              <a:gd name="connsiteX22" fmla="*/ 651 w 6665606"/>
              <a:gd name="connsiteY22" fmla="*/ 712489 h 3211715"/>
              <a:gd name="connsiteX23" fmla="*/ 67756 w 6665606"/>
              <a:gd name="connsiteY23" fmla="*/ 173654 h 3211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665606" h="3211715">
                <a:moveTo>
                  <a:pt x="126358" y="0"/>
                </a:moveTo>
                <a:lnTo>
                  <a:pt x="6665606" y="0"/>
                </a:lnTo>
                <a:lnTo>
                  <a:pt x="6665606" y="2554031"/>
                </a:lnTo>
                <a:cubicBezTo>
                  <a:pt x="6472566" y="2664390"/>
                  <a:pt x="6270570" y="2759706"/>
                  <a:pt x="6063632" y="2841023"/>
                </a:cubicBezTo>
                <a:cubicBezTo>
                  <a:pt x="5551846" y="3041634"/>
                  <a:pt x="5007012" y="3156014"/>
                  <a:pt x="4456927" y="3196672"/>
                </a:cubicBezTo>
                <a:cubicBezTo>
                  <a:pt x="4181421" y="3215586"/>
                  <a:pt x="3905915" y="3216927"/>
                  <a:pt x="3630100" y="3199204"/>
                </a:cubicBezTo>
                <a:cubicBezTo>
                  <a:pt x="3354594" y="3181332"/>
                  <a:pt x="3080324" y="3145737"/>
                  <a:pt x="2810996" y="3091228"/>
                </a:cubicBezTo>
                <a:cubicBezTo>
                  <a:pt x="2541976" y="3036570"/>
                  <a:pt x="2276354" y="2964189"/>
                  <a:pt x="2018453" y="2871554"/>
                </a:cubicBezTo>
                <a:cubicBezTo>
                  <a:pt x="1986949" y="2860086"/>
                  <a:pt x="1953901" y="2848618"/>
                  <a:pt x="1922088" y="2835959"/>
                </a:cubicBezTo>
                <a:lnTo>
                  <a:pt x="1826649" y="2799024"/>
                </a:lnTo>
                <a:cubicBezTo>
                  <a:pt x="1764568" y="2772365"/>
                  <a:pt x="1700942" y="2747047"/>
                  <a:pt x="1640096" y="2717856"/>
                </a:cubicBezTo>
                <a:cubicBezTo>
                  <a:pt x="1516860" y="2660666"/>
                  <a:pt x="1396403" y="2599753"/>
                  <a:pt x="1280579" y="2531096"/>
                </a:cubicBezTo>
                <a:cubicBezTo>
                  <a:pt x="1048314" y="2395270"/>
                  <a:pt x="829948" y="2236508"/>
                  <a:pt x="641851" y="2053620"/>
                </a:cubicBezTo>
                <a:cubicBezTo>
                  <a:pt x="547956" y="1962176"/>
                  <a:pt x="460239" y="1864328"/>
                  <a:pt x="382715" y="1761416"/>
                </a:cubicBezTo>
                <a:cubicBezTo>
                  <a:pt x="305190" y="1658653"/>
                  <a:pt x="237858" y="1549337"/>
                  <a:pt x="182262" y="1436298"/>
                </a:cubicBezTo>
                <a:cubicBezTo>
                  <a:pt x="126358" y="1323407"/>
                  <a:pt x="83117" y="1203964"/>
                  <a:pt x="52540" y="1083329"/>
                </a:cubicBezTo>
                <a:cubicBezTo>
                  <a:pt x="36170" y="1023608"/>
                  <a:pt x="24742" y="961354"/>
                  <a:pt x="17021" y="899101"/>
                </a:cubicBezTo>
                <a:lnTo>
                  <a:pt x="10534" y="852187"/>
                </a:lnTo>
                <a:cubicBezTo>
                  <a:pt x="8064" y="836996"/>
                  <a:pt x="8064" y="820465"/>
                  <a:pt x="6828" y="805125"/>
                </a:cubicBezTo>
                <a:lnTo>
                  <a:pt x="3122" y="758211"/>
                </a:lnTo>
                <a:lnTo>
                  <a:pt x="1886" y="735275"/>
                </a:lnTo>
                <a:lnTo>
                  <a:pt x="651" y="723957"/>
                </a:lnTo>
                <a:lnTo>
                  <a:pt x="651" y="712489"/>
                </a:lnTo>
                <a:cubicBezTo>
                  <a:pt x="-4214" y="530532"/>
                  <a:pt x="18198" y="349328"/>
                  <a:pt x="67756" y="173654"/>
                </a:cubicBezTo>
                <a:close/>
              </a:path>
            </a:pathLst>
          </a:custGeom>
          <a:solidFill>
            <a:schemeClr val="accent4"/>
          </a:solidFill>
        </p:spPr>
        <p:txBody>
          <a:bodyPr wrap="square" anchor="ctr">
            <a:noAutofit/>
          </a:bodyPr>
          <a:lstStyle>
            <a:lvl1pPr marL="0" indent="0" algn="ctr">
              <a:buNone/>
              <a:defRPr/>
            </a:lvl1pPr>
          </a:lstStyle>
          <a:p>
            <a:endParaRPr lang="en-US"/>
          </a:p>
        </p:txBody>
      </p:sp>
      <p:sp>
        <p:nvSpPr>
          <p:cNvPr id="16" name="Shape">
            <a:extLst>
              <a:ext uri="{FF2B5EF4-FFF2-40B4-BE49-F238E27FC236}">
                <a16:creationId xmlns:a16="http://schemas.microsoft.com/office/drawing/2014/main" id="{9A2894F6-03B8-0F4A-B23B-1A37AF7BD245}"/>
              </a:ext>
            </a:extLst>
          </p:cNvPr>
          <p:cNvSpPr/>
          <p:nvPr userDrawn="1"/>
        </p:nvSpPr>
        <p:spPr>
          <a:xfrm>
            <a:off x="2127235" y="0"/>
            <a:ext cx="7016765" cy="3691887"/>
          </a:xfrm>
          <a:custGeom>
            <a:avLst/>
            <a:gdLst/>
            <a:ahLst/>
            <a:cxnLst>
              <a:cxn ang="0">
                <a:pos x="wd2" y="hd2"/>
              </a:cxn>
              <a:cxn ang="5400000">
                <a:pos x="wd2" y="hd2"/>
              </a:cxn>
              <a:cxn ang="10800000">
                <a:pos x="wd2" y="hd2"/>
              </a:cxn>
              <a:cxn ang="16200000">
                <a:pos x="wd2" y="hd2"/>
              </a:cxn>
            </a:cxnLst>
            <a:rect l="0" t="0" r="r" b="b"/>
            <a:pathLst>
              <a:path w="21600" h="21600" extrusionOk="0">
                <a:moveTo>
                  <a:pt x="938" y="10952"/>
                </a:moveTo>
                <a:cubicBezTo>
                  <a:pt x="516" y="9726"/>
                  <a:pt x="188" y="8352"/>
                  <a:pt x="0" y="6910"/>
                </a:cubicBezTo>
                <a:cubicBezTo>
                  <a:pt x="4" y="6940"/>
                  <a:pt x="12" y="6999"/>
                  <a:pt x="27" y="7096"/>
                </a:cubicBezTo>
                <a:cubicBezTo>
                  <a:pt x="35" y="7141"/>
                  <a:pt x="43" y="7200"/>
                  <a:pt x="51" y="7267"/>
                </a:cubicBezTo>
                <a:cubicBezTo>
                  <a:pt x="63" y="7334"/>
                  <a:pt x="74" y="7401"/>
                  <a:pt x="86" y="7482"/>
                </a:cubicBezTo>
                <a:cubicBezTo>
                  <a:pt x="113" y="7638"/>
                  <a:pt x="141" y="7832"/>
                  <a:pt x="184" y="8040"/>
                </a:cubicBezTo>
                <a:cubicBezTo>
                  <a:pt x="203" y="8144"/>
                  <a:pt x="227" y="8255"/>
                  <a:pt x="250" y="8374"/>
                </a:cubicBezTo>
                <a:cubicBezTo>
                  <a:pt x="278" y="8493"/>
                  <a:pt x="301" y="8612"/>
                  <a:pt x="332" y="8745"/>
                </a:cubicBezTo>
                <a:cubicBezTo>
                  <a:pt x="450" y="9258"/>
                  <a:pt x="606" y="9860"/>
                  <a:pt x="813" y="10507"/>
                </a:cubicBezTo>
                <a:cubicBezTo>
                  <a:pt x="1020" y="11146"/>
                  <a:pt x="1278" y="11829"/>
                  <a:pt x="1591" y="12513"/>
                </a:cubicBezTo>
                <a:cubicBezTo>
                  <a:pt x="2209" y="13880"/>
                  <a:pt x="3046" y="15225"/>
                  <a:pt x="4019" y="16376"/>
                </a:cubicBezTo>
                <a:cubicBezTo>
                  <a:pt x="4504" y="16949"/>
                  <a:pt x="5024" y="17476"/>
                  <a:pt x="5567" y="17944"/>
                </a:cubicBezTo>
                <a:cubicBezTo>
                  <a:pt x="5837" y="18182"/>
                  <a:pt x="6114" y="18397"/>
                  <a:pt x="6392" y="18606"/>
                </a:cubicBezTo>
                <a:lnTo>
                  <a:pt x="6603" y="18754"/>
                </a:lnTo>
                <a:lnTo>
                  <a:pt x="6814" y="18895"/>
                </a:lnTo>
                <a:cubicBezTo>
                  <a:pt x="6955" y="18992"/>
                  <a:pt x="7096" y="19081"/>
                  <a:pt x="7236" y="19170"/>
                </a:cubicBezTo>
                <a:cubicBezTo>
                  <a:pt x="8374" y="19876"/>
                  <a:pt x="9539" y="20367"/>
                  <a:pt x="10642" y="20642"/>
                </a:cubicBezTo>
                <a:cubicBezTo>
                  <a:pt x="11744" y="20924"/>
                  <a:pt x="12780" y="21006"/>
                  <a:pt x="13668" y="20976"/>
                </a:cubicBezTo>
                <a:cubicBezTo>
                  <a:pt x="14555" y="20946"/>
                  <a:pt x="15290" y="20812"/>
                  <a:pt x="15802" y="20686"/>
                </a:cubicBezTo>
                <a:cubicBezTo>
                  <a:pt x="16060" y="20627"/>
                  <a:pt x="16260" y="20567"/>
                  <a:pt x="16396" y="20523"/>
                </a:cubicBezTo>
                <a:cubicBezTo>
                  <a:pt x="16533" y="20478"/>
                  <a:pt x="16604" y="20456"/>
                  <a:pt x="16604" y="20456"/>
                </a:cubicBezTo>
                <a:cubicBezTo>
                  <a:pt x="16088" y="20708"/>
                  <a:pt x="15560" y="20916"/>
                  <a:pt x="15032" y="21087"/>
                </a:cubicBezTo>
                <a:cubicBezTo>
                  <a:pt x="13550" y="21310"/>
                  <a:pt x="12057" y="21214"/>
                  <a:pt x="10587" y="20812"/>
                </a:cubicBezTo>
                <a:cubicBezTo>
                  <a:pt x="9117" y="20411"/>
                  <a:pt x="7670" y="19698"/>
                  <a:pt x="6290" y="18650"/>
                </a:cubicBezTo>
                <a:cubicBezTo>
                  <a:pt x="5594" y="18123"/>
                  <a:pt x="4922" y="17498"/>
                  <a:pt x="4277" y="16763"/>
                </a:cubicBezTo>
                <a:cubicBezTo>
                  <a:pt x="3632" y="16027"/>
                  <a:pt x="3014" y="15195"/>
                  <a:pt x="2451" y="14229"/>
                </a:cubicBezTo>
                <a:cubicBezTo>
                  <a:pt x="1877" y="13278"/>
                  <a:pt x="1360" y="12186"/>
                  <a:pt x="938" y="10952"/>
                </a:cubicBezTo>
                <a:close/>
                <a:moveTo>
                  <a:pt x="98" y="2772"/>
                </a:moveTo>
                <a:cubicBezTo>
                  <a:pt x="63" y="3552"/>
                  <a:pt x="63" y="4332"/>
                  <a:pt x="106" y="5112"/>
                </a:cubicBezTo>
                <a:cubicBezTo>
                  <a:pt x="117" y="5335"/>
                  <a:pt x="137" y="5550"/>
                  <a:pt x="152" y="5773"/>
                </a:cubicBezTo>
                <a:cubicBezTo>
                  <a:pt x="168" y="5996"/>
                  <a:pt x="192" y="6212"/>
                  <a:pt x="215" y="6427"/>
                </a:cubicBezTo>
                <a:cubicBezTo>
                  <a:pt x="223" y="6479"/>
                  <a:pt x="227" y="6539"/>
                  <a:pt x="235" y="6591"/>
                </a:cubicBezTo>
                <a:lnTo>
                  <a:pt x="258" y="6754"/>
                </a:lnTo>
                <a:lnTo>
                  <a:pt x="301" y="7074"/>
                </a:lnTo>
                <a:cubicBezTo>
                  <a:pt x="317" y="7178"/>
                  <a:pt x="336" y="7289"/>
                  <a:pt x="352" y="7393"/>
                </a:cubicBezTo>
                <a:cubicBezTo>
                  <a:pt x="371" y="7497"/>
                  <a:pt x="383" y="7609"/>
                  <a:pt x="403" y="7713"/>
                </a:cubicBezTo>
                <a:cubicBezTo>
                  <a:pt x="551" y="8552"/>
                  <a:pt x="751" y="9362"/>
                  <a:pt x="985" y="10128"/>
                </a:cubicBezTo>
                <a:cubicBezTo>
                  <a:pt x="1224" y="10893"/>
                  <a:pt x="1497" y="11606"/>
                  <a:pt x="1802" y="12275"/>
                </a:cubicBezTo>
                <a:cubicBezTo>
                  <a:pt x="2103" y="12944"/>
                  <a:pt x="2436" y="13560"/>
                  <a:pt x="2787" y="14133"/>
                </a:cubicBezTo>
                <a:cubicBezTo>
                  <a:pt x="3139" y="14705"/>
                  <a:pt x="3507" y="15232"/>
                  <a:pt x="3890" y="15715"/>
                </a:cubicBezTo>
                <a:cubicBezTo>
                  <a:pt x="4273" y="16198"/>
                  <a:pt x="4672" y="16644"/>
                  <a:pt x="5078" y="17045"/>
                </a:cubicBezTo>
                <a:cubicBezTo>
                  <a:pt x="5485" y="17446"/>
                  <a:pt x="5903" y="17811"/>
                  <a:pt x="6329" y="18137"/>
                </a:cubicBezTo>
                <a:cubicBezTo>
                  <a:pt x="8030" y="19438"/>
                  <a:pt x="9828" y="20218"/>
                  <a:pt x="11650" y="20537"/>
                </a:cubicBezTo>
                <a:cubicBezTo>
                  <a:pt x="13472" y="20850"/>
                  <a:pt x="15321" y="20693"/>
                  <a:pt x="17124" y="20025"/>
                </a:cubicBezTo>
                <a:cubicBezTo>
                  <a:pt x="17761" y="19668"/>
                  <a:pt x="18386" y="19259"/>
                  <a:pt x="18996" y="18776"/>
                </a:cubicBezTo>
                <a:cubicBezTo>
                  <a:pt x="18996" y="18776"/>
                  <a:pt x="18973" y="18791"/>
                  <a:pt x="18934" y="18814"/>
                </a:cubicBezTo>
                <a:cubicBezTo>
                  <a:pt x="18891" y="18836"/>
                  <a:pt x="18828" y="18881"/>
                  <a:pt x="18750" y="18925"/>
                </a:cubicBezTo>
                <a:cubicBezTo>
                  <a:pt x="18668" y="18970"/>
                  <a:pt x="18566" y="19029"/>
                  <a:pt x="18449" y="19096"/>
                </a:cubicBezTo>
                <a:cubicBezTo>
                  <a:pt x="18328" y="19155"/>
                  <a:pt x="18195" y="19237"/>
                  <a:pt x="18038" y="19311"/>
                </a:cubicBezTo>
                <a:cubicBezTo>
                  <a:pt x="17425" y="19616"/>
                  <a:pt x="16533" y="19988"/>
                  <a:pt x="15446" y="20218"/>
                </a:cubicBezTo>
                <a:cubicBezTo>
                  <a:pt x="14903" y="20329"/>
                  <a:pt x="14313" y="20411"/>
                  <a:pt x="13687" y="20433"/>
                </a:cubicBezTo>
                <a:cubicBezTo>
                  <a:pt x="13609" y="20433"/>
                  <a:pt x="13531" y="20441"/>
                  <a:pt x="13449" y="20441"/>
                </a:cubicBezTo>
                <a:cubicBezTo>
                  <a:pt x="13371" y="20441"/>
                  <a:pt x="13288" y="20441"/>
                  <a:pt x="13210" y="20441"/>
                </a:cubicBezTo>
                <a:cubicBezTo>
                  <a:pt x="13050" y="20441"/>
                  <a:pt x="12886" y="20433"/>
                  <a:pt x="12722" y="20426"/>
                </a:cubicBezTo>
                <a:cubicBezTo>
                  <a:pt x="12393" y="20404"/>
                  <a:pt x="12057" y="20374"/>
                  <a:pt x="11717" y="20322"/>
                </a:cubicBezTo>
                <a:cubicBezTo>
                  <a:pt x="10352" y="20114"/>
                  <a:pt x="8902" y="19609"/>
                  <a:pt x="7502" y="18769"/>
                </a:cubicBezTo>
                <a:cubicBezTo>
                  <a:pt x="6803" y="18345"/>
                  <a:pt x="6111" y="17848"/>
                  <a:pt x="5454" y="17246"/>
                </a:cubicBezTo>
                <a:cubicBezTo>
                  <a:pt x="4797" y="16651"/>
                  <a:pt x="4171" y="15960"/>
                  <a:pt x="3597" y="15195"/>
                </a:cubicBezTo>
                <a:cubicBezTo>
                  <a:pt x="3022" y="14430"/>
                  <a:pt x="2506" y="13583"/>
                  <a:pt x="2056" y="12691"/>
                </a:cubicBezTo>
                <a:cubicBezTo>
                  <a:pt x="1834" y="12245"/>
                  <a:pt x="1630" y="11777"/>
                  <a:pt x="1443" y="11309"/>
                </a:cubicBezTo>
                <a:cubicBezTo>
                  <a:pt x="1349" y="11079"/>
                  <a:pt x="1263" y="10833"/>
                  <a:pt x="1181" y="10603"/>
                </a:cubicBezTo>
                <a:cubicBezTo>
                  <a:pt x="1102" y="10365"/>
                  <a:pt x="1020" y="10127"/>
                  <a:pt x="950" y="9890"/>
                </a:cubicBezTo>
                <a:cubicBezTo>
                  <a:pt x="876" y="9652"/>
                  <a:pt x="813" y="9414"/>
                  <a:pt x="751" y="9176"/>
                </a:cubicBezTo>
                <a:cubicBezTo>
                  <a:pt x="719" y="9057"/>
                  <a:pt x="692" y="8939"/>
                  <a:pt x="665" y="8820"/>
                </a:cubicBezTo>
                <a:cubicBezTo>
                  <a:pt x="649" y="8760"/>
                  <a:pt x="637" y="8701"/>
                  <a:pt x="622" y="8641"/>
                </a:cubicBezTo>
                <a:cubicBezTo>
                  <a:pt x="610" y="8582"/>
                  <a:pt x="594" y="8523"/>
                  <a:pt x="583" y="8463"/>
                </a:cubicBezTo>
                <a:cubicBezTo>
                  <a:pt x="477" y="8002"/>
                  <a:pt x="399" y="7542"/>
                  <a:pt x="328" y="7111"/>
                </a:cubicBezTo>
                <a:cubicBezTo>
                  <a:pt x="297" y="6888"/>
                  <a:pt x="266" y="6680"/>
                  <a:pt x="242" y="6472"/>
                </a:cubicBezTo>
                <a:cubicBezTo>
                  <a:pt x="231" y="6368"/>
                  <a:pt x="219" y="6264"/>
                  <a:pt x="207" y="6167"/>
                </a:cubicBezTo>
                <a:cubicBezTo>
                  <a:pt x="203" y="6115"/>
                  <a:pt x="195" y="6063"/>
                  <a:pt x="192" y="6018"/>
                </a:cubicBezTo>
                <a:cubicBezTo>
                  <a:pt x="188" y="5966"/>
                  <a:pt x="184" y="5922"/>
                  <a:pt x="180" y="5870"/>
                </a:cubicBezTo>
                <a:cubicBezTo>
                  <a:pt x="164" y="5677"/>
                  <a:pt x="149" y="5483"/>
                  <a:pt x="133" y="5305"/>
                </a:cubicBezTo>
                <a:cubicBezTo>
                  <a:pt x="129" y="5261"/>
                  <a:pt x="125" y="5216"/>
                  <a:pt x="121" y="5171"/>
                </a:cubicBezTo>
                <a:cubicBezTo>
                  <a:pt x="117" y="5127"/>
                  <a:pt x="117" y="5082"/>
                  <a:pt x="113" y="5038"/>
                </a:cubicBezTo>
                <a:cubicBezTo>
                  <a:pt x="109" y="4949"/>
                  <a:pt x="106" y="4867"/>
                  <a:pt x="102" y="4778"/>
                </a:cubicBezTo>
                <a:cubicBezTo>
                  <a:pt x="94" y="4607"/>
                  <a:pt x="86" y="4451"/>
                  <a:pt x="82" y="4302"/>
                </a:cubicBezTo>
                <a:cubicBezTo>
                  <a:pt x="82" y="4153"/>
                  <a:pt x="78" y="4005"/>
                  <a:pt x="78" y="3871"/>
                </a:cubicBezTo>
                <a:cubicBezTo>
                  <a:pt x="78" y="3737"/>
                  <a:pt x="78" y="3611"/>
                  <a:pt x="74" y="3492"/>
                </a:cubicBezTo>
                <a:cubicBezTo>
                  <a:pt x="78" y="3373"/>
                  <a:pt x="82" y="3269"/>
                  <a:pt x="82" y="3165"/>
                </a:cubicBezTo>
                <a:cubicBezTo>
                  <a:pt x="94" y="3009"/>
                  <a:pt x="98" y="2883"/>
                  <a:pt x="98" y="2772"/>
                </a:cubicBezTo>
                <a:close/>
                <a:moveTo>
                  <a:pt x="102" y="2690"/>
                </a:moveTo>
                <a:cubicBezTo>
                  <a:pt x="102" y="2720"/>
                  <a:pt x="102" y="2742"/>
                  <a:pt x="98" y="2779"/>
                </a:cubicBezTo>
                <a:cubicBezTo>
                  <a:pt x="102" y="2675"/>
                  <a:pt x="109" y="2564"/>
                  <a:pt x="113" y="2459"/>
                </a:cubicBezTo>
                <a:cubicBezTo>
                  <a:pt x="113" y="2489"/>
                  <a:pt x="109" y="2571"/>
                  <a:pt x="102" y="2690"/>
                </a:cubicBezTo>
                <a:close/>
                <a:moveTo>
                  <a:pt x="13523" y="21414"/>
                </a:moveTo>
                <a:cubicBezTo>
                  <a:pt x="13105" y="21422"/>
                  <a:pt x="12506" y="21414"/>
                  <a:pt x="11795" y="21310"/>
                </a:cubicBezTo>
                <a:cubicBezTo>
                  <a:pt x="11080" y="21214"/>
                  <a:pt x="10247" y="21013"/>
                  <a:pt x="9363" y="20679"/>
                </a:cubicBezTo>
                <a:cubicBezTo>
                  <a:pt x="8480" y="20344"/>
                  <a:pt x="7549" y="19861"/>
                  <a:pt x="6638" y="19237"/>
                </a:cubicBezTo>
                <a:cubicBezTo>
                  <a:pt x="6412" y="19081"/>
                  <a:pt x="6185" y="18918"/>
                  <a:pt x="5958" y="18739"/>
                </a:cubicBezTo>
                <a:cubicBezTo>
                  <a:pt x="5731" y="18561"/>
                  <a:pt x="5508" y="18375"/>
                  <a:pt x="5293" y="18175"/>
                </a:cubicBezTo>
                <a:cubicBezTo>
                  <a:pt x="4856" y="17781"/>
                  <a:pt x="4433" y="17357"/>
                  <a:pt x="4035" y="16897"/>
                </a:cubicBezTo>
                <a:cubicBezTo>
                  <a:pt x="3237" y="15983"/>
                  <a:pt x="2537" y="14950"/>
                  <a:pt x="1982" y="13924"/>
                </a:cubicBezTo>
                <a:cubicBezTo>
                  <a:pt x="1705" y="13412"/>
                  <a:pt x="1462" y="12906"/>
                  <a:pt x="1259" y="12431"/>
                </a:cubicBezTo>
                <a:cubicBezTo>
                  <a:pt x="1052" y="11963"/>
                  <a:pt x="891" y="11510"/>
                  <a:pt x="754" y="11131"/>
                </a:cubicBezTo>
                <a:cubicBezTo>
                  <a:pt x="489" y="10365"/>
                  <a:pt x="360" y="9845"/>
                  <a:pt x="332" y="9756"/>
                </a:cubicBezTo>
                <a:cubicBezTo>
                  <a:pt x="473" y="10306"/>
                  <a:pt x="637" y="10826"/>
                  <a:pt x="813" y="11324"/>
                </a:cubicBezTo>
                <a:cubicBezTo>
                  <a:pt x="899" y="11576"/>
                  <a:pt x="993" y="11814"/>
                  <a:pt x="1087" y="12059"/>
                </a:cubicBezTo>
                <a:cubicBezTo>
                  <a:pt x="1185" y="12297"/>
                  <a:pt x="1278" y="12535"/>
                  <a:pt x="1384" y="12758"/>
                </a:cubicBezTo>
                <a:cubicBezTo>
                  <a:pt x="1486" y="12988"/>
                  <a:pt x="1591" y="13204"/>
                  <a:pt x="1697" y="13427"/>
                </a:cubicBezTo>
                <a:cubicBezTo>
                  <a:pt x="1806" y="13642"/>
                  <a:pt x="1912" y="13857"/>
                  <a:pt x="2025" y="14058"/>
                </a:cubicBezTo>
                <a:cubicBezTo>
                  <a:pt x="2248" y="14467"/>
                  <a:pt x="2482" y="14861"/>
                  <a:pt x="2721" y="15225"/>
                </a:cubicBezTo>
                <a:cubicBezTo>
                  <a:pt x="3683" y="16703"/>
                  <a:pt x="4750" y="17855"/>
                  <a:pt x="5868" y="18769"/>
                </a:cubicBezTo>
                <a:cubicBezTo>
                  <a:pt x="5938" y="18828"/>
                  <a:pt x="6009" y="18880"/>
                  <a:pt x="6079" y="18932"/>
                </a:cubicBezTo>
                <a:cubicBezTo>
                  <a:pt x="6150" y="18992"/>
                  <a:pt x="6220" y="19044"/>
                  <a:pt x="6290" y="19096"/>
                </a:cubicBezTo>
                <a:lnTo>
                  <a:pt x="6501" y="19252"/>
                </a:lnTo>
                <a:lnTo>
                  <a:pt x="6713" y="19401"/>
                </a:lnTo>
                <a:cubicBezTo>
                  <a:pt x="6994" y="19601"/>
                  <a:pt x="7279" y="19779"/>
                  <a:pt x="7569" y="19950"/>
                </a:cubicBezTo>
                <a:cubicBezTo>
                  <a:pt x="8144" y="20285"/>
                  <a:pt x="8726" y="20567"/>
                  <a:pt x="9312" y="20805"/>
                </a:cubicBezTo>
                <a:cubicBezTo>
                  <a:pt x="10489" y="21266"/>
                  <a:pt x="11682" y="21533"/>
                  <a:pt x="12882" y="21600"/>
                </a:cubicBezTo>
                <a:cubicBezTo>
                  <a:pt x="13316" y="21548"/>
                  <a:pt x="13746" y="21481"/>
                  <a:pt x="14176" y="21377"/>
                </a:cubicBezTo>
                <a:cubicBezTo>
                  <a:pt x="14176" y="21377"/>
                  <a:pt x="14117" y="21384"/>
                  <a:pt x="14004" y="21392"/>
                </a:cubicBezTo>
                <a:cubicBezTo>
                  <a:pt x="13949" y="21392"/>
                  <a:pt x="13879" y="21399"/>
                  <a:pt x="13797" y="21407"/>
                </a:cubicBezTo>
                <a:cubicBezTo>
                  <a:pt x="13718" y="21407"/>
                  <a:pt x="13629" y="21414"/>
                  <a:pt x="13523" y="21414"/>
                </a:cubicBezTo>
                <a:close/>
                <a:moveTo>
                  <a:pt x="970" y="1011"/>
                </a:moveTo>
                <a:cubicBezTo>
                  <a:pt x="981" y="921"/>
                  <a:pt x="993" y="825"/>
                  <a:pt x="1009" y="736"/>
                </a:cubicBezTo>
                <a:cubicBezTo>
                  <a:pt x="1020" y="646"/>
                  <a:pt x="1040" y="557"/>
                  <a:pt x="1056" y="468"/>
                </a:cubicBezTo>
                <a:cubicBezTo>
                  <a:pt x="1071" y="379"/>
                  <a:pt x="1087" y="290"/>
                  <a:pt x="1102" y="201"/>
                </a:cubicBezTo>
                <a:cubicBezTo>
                  <a:pt x="1114" y="134"/>
                  <a:pt x="1122" y="74"/>
                  <a:pt x="1134" y="7"/>
                </a:cubicBezTo>
                <a:lnTo>
                  <a:pt x="1083" y="7"/>
                </a:lnTo>
                <a:lnTo>
                  <a:pt x="1009" y="424"/>
                </a:lnTo>
                <a:lnTo>
                  <a:pt x="970" y="646"/>
                </a:lnTo>
                <a:cubicBezTo>
                  <a:pt x="958" y="721"/>
                  <a:pt x="946" y="795"/>
                  <a:pt x="938" y="869"/>
                </a:cubicBezTo>
                <a:lnTo>
                  <a:pt x="876" y="1323"/>
                </a:lnTo>
                <a:cubicBezTo>
                  <a:pt x="723" y="2534"/>
                  <a:pt x="684" y="3789"/>
                  <a:pt x="755" y="5030"/>
                </a:cubicBezTo>
                <a:lnTo>
                  <a:pt x="790" y="5491"/>
                </a:lnTo>
                <a:cubicBezTo>
                  <a:pt x="801" y="5647"/>
                  <a:pt x="813" y="5803"/>
                  <a:pt x="829" y="5952"/>
                </a:cubicBezTo>
                <a:cubicBezTo>
                  <a:pt x="860" y="6256"/>
                  <a:pt x="899" y="6561"/>
                  <a:pt x="942" y="6858"/>
                </a:cubicBezTo>
                <a:cubicBezTo>
                  <a:pt x="1032" y="7460"/>
                  <a:pt x="1149" y="8047"/>
                  <a:pt x="1294" y="8612"/>
                </a:cubicBezTo>
                <a:cubicBezTo>
                  <a:pt x="1579" y="9741"/>
                  <a:pt x="1967" y="10789"/>
                  <a:pt x="2416" y="11740"/>
                </a:cubicBezTo>
                <a:cubicBezTo>
                  <a:pt x="2866" y="12684"/>
                  <a:pt x="3382" y="13538"/>
                  <a:pt x="3933" y="14289"/>
                </a:cubicBezTo>
                <a:cubicBezTo>
                  <a:pt x="4488" y="15039"/>
                  <a:pt x="5078" y="15700"/>
                  <a:pt x="5696" y="16265"/>
                </a:cubicBezTo>
                <a:cubicBezTo>
                  <a:pt x="6005" y="16547"/>
                  <a:pt x="6318" y="16815"/>
                  <a:pt x="6638" y="17053"/>
                </a:cubicBezTo>
                <a:cubicBezTo>
                  <a:pt x="6959" y="17298"/>
                  <a:pt x="7283" y="17513"/>
                  <a:pt x="7608" y="17721"/>
                </a:cubicBezTo>
                <a:cubicBezTo>
                  <a:pt x="7936" y="17929"/>
                  <a:pt x="8265" y="18108"/>
                  <a:pt x="8601" y="18279"/>
                </a:cubicBezTo>
                <a:cubicBezTo>
                  <a:pt x="8933" y="18450"/>
                  <a:pt x="9269" y="18591"/>
                  <a:pt x="9610" y="18732"/>
                </a:cubicBezTo>
                <a:cubicBezTo>
                  <a:pt x="10962" y="19259"/>
                  <a:pt x="12350" y="19505"/>
                  <a:pt x="13734" y="19467"/>
                </a:cubicBezTo>
                <a:cubicBezTo>
                  <a:pt x="15118" y="19430"/>
                  <a:pt x="16502" y="19103"/>
                  <a:pt x="17847" y="18472"/>
                </a:cubicBezTo>
                <a:cubicBezTo>
                  <a:pt x="19153" y="17855"/>
                  <a:pt x="20423" y="16949"/>
                  <a:pt x="21600" y="15715"/>
                </a:cubicBezTo>
                <a:lnTo>
                  <a:pt x="21600" y="15165"/>
                </a:lnTo>
                <a:cubicBezTo>
                  <a:pt x="21518" y="15254"/>
                  <a:pt x="21432" y="15344"/>
                  <a:pt x="21346" y="15433"/>
                </a:cubicBezTo>
                <a:cubicBezTo>
                  <a:pt x="21201" y="15589"/>
                  <a:pt x="21049" y="15730"/>
                  <a:pt x="20892" y="15886"/>
                </a:cubicBezTo>
                <a:cubicBezTo>
                  <a:pt x="20732" y="16035"/>
                  <a:pt x="20572" y="16183"/>
                  <a:pt x="20400" y="16332"/>
                </a:cubicBezTo>
                <a:cubicBezTo>
                  <a:pt x="20060" y="16622"/>
                  <a:pt x="19700" y="16911"/>
                  <a:pt x="19313" y="17171"/>
                </a:cubicBezTo>
                <a:cubicBezTo>
                  <a:pt x="18543" y="17699"/>
                  <a:pt x="17683" y="18160"/>
                  <a:pt x="16760" y="18494"/>
                </a:cubicBezTo>
                <a:cubicBezTo>
                  <a:pt x="15834" y="18828"/>
                  <a:pt x="14841" y="19044"/>
                  <a:pt x="13808" y="19096"/>
                </a:cubicBezTo>
                <a:cubicBezTo>
                  <a:pt x="12776" y="19148"/>
                  <a:pt x="11705" y="19036"/>
                  <a:pt x="10630" y="18747"/>
                </a:cubicBezTo>
                <a:cubicBezTo>
                  <a:pt x="9555" y="18449"/>
                  <a:pt x="8476" y="17981"/>
                  <a:pt x="7428" y="17313"/>
                </a:cubicBezTo>
                <a:cubicBezTo>
                  <a:pt x="7166" y="17149"/>
                  <a:pt x="6908" y="16963"/>
                  <a:pt x="6650" y="16778"/>
                </a:cubicBezTo>
                <a:cubicBezTo>
                  <a:pt x="6396" y="16584"/>
                  <a:pt x="6142" y="16384"/>
                  <a:pt x="5896" y="16161"/>
                </a:cubicBezTo>
                <a:cubicBezTo>
                  <a:pt x="5649" y="15945"/>
                  <a:pt x="5403" y="15708"/>
                  <a:pt x="5165" y="15462"/>
                </a:cubicBezTo>
                <a:cubicBezTo>
                  <a:pt x="4926" y="15217"/>
                  <a:pt x="4691" y="14957"/>
                  <a:pt x="4465" y="14682"/>
                </a:cubicBezTo>
                <a:cubicBezTo>
                  <a:pt x="3554" y="13590"/>
                  <a:pt x="2741" y="12275"/>
                  <a:pt x="2119" y="10766"/>
                </a:cubicBezTo>
                <a:cubicBezTo>
                  <a:pt x="1493" y="9266"/>
                  <a:pt x="1071" y="7571"/>
                  <a:pt x="895" y="5870"/>
                </a:cubicBezTo>
                <a:cubicBezTo>
                  <a:pt x="809" y="5015"/>
                  <a:pt x="774" y="4168"/>
                  <a:pt x="790" y="3351"/>
                </a:cubicBezTo>
                <a:cubicBezTo>
                  <a:pt x="794" y="2541"/>
                  <a:pt x="864" y="1754"/>
                  <a:pt x="970" y="1011"/>
                </a:cubicBezTo>
                <a:close/>
                <a:moveTo>
                  <a:pt x="21596" y="15990"/>
                </a:moveTo>
                <a:cubicBezTo>
                  <a:pt x="21561" y="16027"/>
                  <a:pt x="21522" y="16064"/>
                  <a:pt x="21479" y="16109"/>
                </a:cubicBezTo>
                <a:cubicBezTo>
                  <a:pt x="21295" y="16302"/>
                  <a:pt x="21021" y="16570"/>
                  <a:pt x="20670" y="16882"/>
                </a:cubicBezTo>
                <a:cubicBezTo>
                  <a:pt x="19962" y="17506"/>
                  <a:pt x="18918" y="18293"/>
                  <a:pt x="17612" y="18881"/>
                </a:cubicBezTo>
                <a:cubicBezTo>
                  <a:pt x="16306" y="19475"/>
                  <a:pt x="14743" y="19861"/>
                  <a:pt x="13058" y="19824"/>
                </a:cubicBezTo>
                <a:cubicBezTo>
                  <a:pt x="11373" y="19780"/>
                  <a:pt x="9574" y="19311"/>
                  <a:pt x="7846" y="18323"/>
                </a:cubicBezTo>
                <a:cubicBezTo>
                  <a:pt x="6982" y="17825"/>
                  <a:pt x="6134" y="17216"/>
                  <a:pt x="5340" y="16451"/>
                </a:cubicBezTo>
                <a:cubicBezTo>
                  <a:pt x="4547" y="15693"/>
                  <a:pt x="3804" y="14786"/>
                  <a:pt x="3143" y="13761"/>
                </a:cubicBezTo>
                <a:cubicBezTo>
                  <a:pt x="2486" y="12736"/>
                  <a:pt x="1923" y="11576"/>
                  <a:pt x="1486" y="10343"/>
                </a:cubicBezTo>
                <a:cubicBezTo>
                  <a:pt x="1048" y="9110"/>
                  <a:pt x="747" y="7802"/>
                  <a:pt x="586" y="6539"/>
                </a:cubicBezTo>
                <a:cubicBezTo>
                  <a:pt x="426" y="5268"/>
                  <a:pt x="383" y="4057"/>
                  <a:pt x="418" y="2980"/>
                </a:cubicBezTo>
                <a:cubicBezTo>
                  <a:pt x="457" y="1902"/>
                  <a:pt x="571" y="973"/>
                  <a:pt x="700" y="208"/>
                </a:cubicBezTo>
                <a:cubicBezTo>
                  <a:pt x="712" y="134"/>
                  <a:pt x="723" y="67"/>
                  <a:pt x="735" y="0"/>
                </a:cubicBezTo>
                <a:lnTo>
                  <a:pt x="719" y="0"/>
                </a:lnTo>
                <a:cubicBezTo>
                  <a:pt x="684" y="193"/>
                  <a:pt x="649" y="386"/>
                  <a:pt x="622" y="580"/>
                </a:cubicBezTo>
                <a:cubicBezTo>
                  <a:pt x="465" y="1590"/>
                  <a:pt x="379" y="2645"/>
                  <a:pt x="375" y="3700"/>
                </a:cubicBezTo>
                <a:cubicBezTo>
                  <a:pt x="371" y="4228"/>
                  <a:pt x="387" y="4755"/>
                  <a:pt x="422" y="5283"/>
                </a:cubicBezTo>
                <a:cubicBezTo>
                  <a:pt x="461" y="5811"/>
                  <a:pt x="504" y="6331"/>
                  <a:pt x="583" y="6843"/>
                </a:cubicBezTo>
                <a:cubicBezTo>
                  <a:pt x="727" y="7869"/>
                  <a:pt x="946" y="8850"/>
                  <a:pt x="1228" y="9771"/>
                </a:cubicBezTo>
                <a:cubicBezTo>
                  <a:pt x="1368" y="10224"/>
                  <a:pt x="1521" y="10677"/>
                  <a:pt x="1693" y="11101"/>
                </a:cubicBezTo>
                <a:cubicBezTo>
                  <a:pt x="1861" y="11524"/>
                  <a:pt x="2041" y="11933"/>
                  <a:pt x="2232" y="12327"/>
                </a:cubicBezTo>
                <a:cubicBezTo>
                  <a:pt x="2612" y="13107"/>
                  <a:pt x="3034" y="13820"/>
                  <a:pt x="3479" y="14459"/>
                </a:cubicBezTo>
                <a:cubicBezTo>
                  <a:pt x="4375" y="15745"/>
                  <a:pt x="5368" y="16778"/>
                  <a:pt x="6408" y="17588"/>
                </a:cubicBezTo>
                <a:cubicBezTo>
                  <a:pt x="6928" y="17989"/>
                  <a:pt x="7459" y="18338"/>
                  <a:pt x="7999" y="18643"/>
                </a:cubicBezTo>
                <a:cubicBezTo>
                  <a:pt x="8538" y="18947"/>
                  <a:pt x="9086" y="19207"/>
                  <a:pt x="9637" y="19416"/>
                </a:cubicBezTo>
                <a:cubicBezTo>
                  <a:pt x="10188" y="19624"/>
                  <a:pt x="10747" y="19787"/>
                  <a:pt x="11306" y="19906"/>
                </a:cubicBezTo>
                <a:cubicBezTo>
                  <a:pt x="11865" y="20025"/>
                  <a:pt x="12428" y="20092"/>
                  <a:pt x="12991" y="20121"/>
                </a:cubicBezTo>
                <a:cubicBezTo>
                  <a:pt x="14117" y="20173"/>
                  <a:pt x="15247" y="20032"/>
                  <a:pt x="16365" y="19713"/>
                </a:cubicBezTo>
                <a:cubicBezTo>
                  <a:pt x="17479" y="19378"/>
                  <a:pt x="18582" y="18866"/>
                  <a:pt x="19645" y="18123"/>
                </a:cubicBezTo>
                <a:cubicBezTo>
                  <a:pt x="20326" y="17513"/>
                  <a:pt x="20978" y="16815"/>
                  <a:pt x="21596" y="16035"/>
                </a:cubicBezTo>
                <a:lnTo>
                  <a:pt x="21596" y="15990"/>
                </a:ln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3211717"/>
            <a:ext cx="6392877" cy="210741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5401625"/>
            <a:ext cx="7081605" cy="68802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B0CBC076-66AF-EB47-87B7-DAC3D2831FF5}"/>
              </a:ext>
            </a:extLst>
          </p:cNvPr>
          <p:cNvSpPr>
            <a:spLocks noGrp="1"/>
          </p:cNvSpPr>
          <p:nvPr>
            <p:ph type="pic" sz="quarter" idx="17"/>
          </p:nvPr>
        </p:nvSpPr>
        <p:spPr>
          <a:xfrm>
            <a:off x="5472188" y="0"/>
            <a:ext cx="3671812" cy="4367196"/>
          </a:xfrm>
          <a:custGeom>
            <a:avLst/>
            <a:gdLst>
              <a:gd name="connsiteX0" fmla="*/ 633447 w 3671812"/>
              <a:gd name="connsiteY0" fmla="*/ 0 h 4367196"/>
              <a:gd name="connsiteX1" fmla="*/ 3670621 w 3671812"/>
              <a:gd name="connsiteY1" fmla="*/ 0 h 4367196"/>
              <a:gd name="connsiteX2" fmla="*/ 3670621 w 3671812"/>
              <a:gd name="connsiteY2" fmla="*/ 3794608 h 4367196"/>
              <a:gd name="connsiteX3" fmla="*/ 3671812 w 3671812"/>
              <a:gd name="connsiteY3" fmla="*/ 3794608 h 4367196"/>
              <a:gd name="connsiteX4" fmla="*/ 3618749 w 3671812"/>
              <a:gd name="connsiteY4" fmla="*/ 3830597 h 4367196"/>
              <a:gd name="connsiteX5" fmla="*/ 3545617 w 3671812"/>
              <a:gd name="connsiteY5" fmla="*/ 3877302 h 4367196"/>
              <a:gd name="connsiteX6" fmla="*/ 3241186 w 3671812"/>
              <a:gd name="connsiteY6" fmla="*/ 4046935 h 4367196"/>
              <a:gd name="connsiteX7" fmla="*/ 3202069 w 3671812"/>
              <a:gd name="connsiteY7" fmla="*/ 4065940 h 4367196"/>
              <a:gd name="connsiteX8" fmla="*/ 3162782 w 3671812"/>
              <a:gd name="connsiteY8" fmla="*/ 4084137 h 4367196"/>
              <a:gd name="connsiteX9" fmla="*/ 3083187 w 3671812"/>
              <a:gd name="connsiteY9" fmla="*/ 4120126 h 4367196"/>
              <a:gd name="connsiteX10" fmla="*/ 2921957 w 3671812"/>
              <a:gd name="connsiteY10" fmla="*/ 4184825 h 4367196"/>
              <a:gd name="connsiteX11" fmla="*/ 2758687 w 3671812"/>
              <a:gd name="connsiteY11" fmla="*/ 4241033 h 4367196"/>
              <a:gd name="connsiteX12" fmla="*/ 2676031 w 3671812"/>
              <a:gd name="connsiteY12" fmla="*/ 4265497 h 4367196"/>
              <a:gd name="connsiteX13" fmla="*/ 2634703 w 3671812"/>
              <a:gd name="connsiteY13" fmla="*/ 4277022 h 4367196"/>
              <a:gd name="connsiteX14" fmla="*/ 2593205 w 3671812"/>
              <a:gd name="connsiteY14" fmla="*/ 4287738 h 4367196"/>
              <a:gd name="connsiteX15" fmla="*/ 2551878 w 3671812"/>
              <a:gd name="connsiteY15" fmla="*/ 4298251 h 4367196"/>
              <a:gd name="connsiteX16" fmla="*/ 2530618 w 3671812"/>
              <a:gd name="connsiteY16" fmla="*/ 4303508 h 4367196"/>
              <a:gd name="connsiteX17" fmla="*/ 2509529 w 3671812"/>
              <a:gd name="connsiteY17" fmla="*/ 4307754 h 4367196"/>
              <a:gd name="connsiteX18" fmla="*/ 2425683 w 3671812"/>
              <a:gd name="connsiteY18" fmla="*/ 4324737 h 4367196"/>
              <a:gd name="connsiteX19" fmla="*/ 2340816 w 3671812"/>
              <a:gd name="connsiteY19" fmla="*/ 4338486 h 4367196"/>
              <a:gd name="connsiteX20" fmla="*/ 2298468 w 3671812"/>
              <a:gd name="connsiteY20" fmla="*/ 4344956 h 4367196"/>
              <a:gd name="connsiteX21" fmla="*/ 2255949 w 3671812"/>
              <a:gd name="connsiteY21" fmla="*/ 4349202 h 4367196"/>
              <a:gd name="connsiteX22" fmla="*/ 2213601 w 3671812"/>
              <a:gd name="connsiteY22" fmla="*/ 4354459 h 4367196"/>
              <a:gd name="connsiteX23" fmla="*/ 2171253 w 3671812"/>
              <a:gd name="connsiteY23" fmla="*/ 4358704 h 4367196"/>
              <a:gd name="connsiteX24" fmla="*/ 2086386 w 3671812"/>
              <a:gd name="connsiteY24" fmla="*/ 4363961 h 4367196"/>
              <a:gd name="connsiteX25" fmla="*/ 2043868 w 3671812"/>
              <a:gd name="connsiteY25" fmla="*/ 4365174 h 4367196"/>
              <a:gd name="connsiteX26" fmla="*/ 2001519 w 3671812"/>
              <a:gd name="connsiteY26" fmla="*/ 4366185 h 4367196"/>
              <a:gd name="connsiteX27" fmla="*/ 1959171 w 3671812"/>
              <a:gd name="connsiteY27" fmla="*/ 4367196 h 4367196"/>
              <a:gd name="connsiteX28" fmla="*/ 1916653 w 3671812"/>
              <a:gd name="connsiteY28" fmla="*/ 4366185 h 4367196"/>
              <a:gd name="connsiteX29" fmla="*/ 1874304 w 3671812"/>
              <a:gd name="connsiteY29" fmla="*/ 4365174 h 4367196"/>
              <a:gd name="connsiteX30" fmla="*/ 1831786 w 3671812"/>
              <a:gd name="connsiteY30" fmla="*/ 4362950 h 4367196"/>
              <a:gd name="connsiteX31" fmla="*/ 1748110 w 3671812"/>
              <a:gd name="connsiteY31" fmla="*/ 4356683 h 4367196"/>
              <a:gd name="connsiteX32" fmla="*/ 1664263 w 3671812"/>
              <a:gd name="connsiteY32" fmla="*/ 4345967 h 4367196"/>
              <a:gd name="connsiteX33" fmla="*/ 1622936 w 3671812"/>
              <a:gd name="connsiteY33" fmla="*/ 4340710 h 4367196"/>
              <a:gd name="connsiteX34" fmla="*/ 1581608 w 3671812"/>
              <a:gd name="connsiteY34" fmla="*/ 4333229 h 4367196"/>
              <a:gd name="connsiteX35" fmla="*/ 1540110 w 3671812"/>
              <a:gd name="connsiteY35" fmla="*/ 4325748 h 4367196"/>
              <a:gd name="connsiteX36" fmla="*/ 1520041 w 3671812"/>
              <a:gd name="connsiteY36" fmla="*/ 4321502 h 4367196"/>
              <a:gd name="connsiteX37" fmla="*/ 1499802 w 3671812"/>
              <a:gd name="connsiteY37" fmla="*/ 4316246 h 4367196"/>
              <a:gd name="connsiteX38" fmla="*/ 1419357 w 3671812"/>
              <a:gd name="connsiteY38" fmla="*/ 4296229 h 4367196"/>
              <a:gd name="connsiteX39" fmla="*/ 1339763 w 3671812"/>
              <a:gd name="connsiteY39" fmla="*/ 4271765 h 4367196"/>
              <a:gd name="connsiteX40" fmla="*/ 1300476 w 3671812"/>
              <a:gd name="connsiteY40" fmla="*/ 4259027 h 4367196"/>
              <a:gd name="connsiteX41" fmla="*/ 1261189 w 3671812"/>
              <a:gd name="connsiteY41" fmla="*/ 4244268 h 4367196"/>
              <a:gd name="connsiteX42" fmla="*/ 1222072 w 3671812"/>
              <a:gd name="connsiteY42" fmla="*/ 4229306 h 4367196"/>
              <a:gd name="connsiteX43" fmla="*/ 1202854 w 3671812"/>
              <a:gd name="connsiteY43" fmla="*/ 4221825 h 4367196"/>
              <a:gd name="connsiteX44" fmla="*/ 1183805 w 3671812"/>
              <a:gd name="connsiteY44" fmla="*/ 4213333 h 4367196"/>
              <a:gd name="connsiteX45" fmla="*/ 1107442 w 3671812"/>
              <a:gd name="connsiteY45" fmla="*/ 4179568 h 4367196"/>
              <a:gd name="connsiteX46" fmla="*/ 1034311 w 3671812"/>
              <a:gd name="connsiteY46" fmla="*/ 4141355 h 4367196"/>
              <a:gd name="connsiteX47" fmla="*/ 998255 w 3671812"/>
              <a:gd name="connsiteY47" fmla="*/ 4121137 h 4367196"/>
              <a:gd name="connsiteX48" fmla="*/ 962200 w 3671812"/>
              <a:gd name="connsiteY48" fmla="*/ 4099908 h 4367196"/>
              <a:gd name="connsiteX49" fmla="*/ 926144 w 3671812"/>
              <a:gd name="connsiteY49" fmla="*/ 4078678 h 4367196"/>
              <a:gd name="connsiteX50" fmla="*/ 908116 w 3671812"/>
              <a:gd name="connsiteY50" fmla="*/ 4068165 h 4367196"/>
              <a:gd name="connsiteX51" fmla="*/ 891109 w 3671812"/>
              <a:gd name="connsiteY51" fmla="*/ 4056438 h 4367196"/>
              <a:gd name="connsiteX52" fmla="*/ 822229 w 3671812"/>
              <a:gd name="connsiteY52" fmla="*/ 4008722 h 4367196"/>
              <a:gd name="connsiteX53" fmla="*/ 789405 w 3671812"/>
              <a:gd name="connsiteY53" fmla="*/ 3983247 h 4367196"/>
              <a:gd name="connsiteX54" fmla="*/ 756410 w 3671812"/>
              <a:gd name="connsiteY54" fmla="*/ 3957772 h 4367196"/>
              <a:gd name="connsiteX55" fmla="*/ 723586 w 3671812"/>
              <a:gd name="connsiteY55" fmla="*/ 3932296 h 4367196"/>
              <a:gd name="connsiteX56" fmla="*/ 691783 w 3671812"/>
              <a:gd name="connsiteY56" fmla="*/ 3904799 h 4367196"/>
              <a:gd name="connsiteX57" fmla="*/ 462693 w 3671812"/>
              <a:gd name="connsiteY57" fmla="*/ 3663997 h 4367196"/>
              <a:gd name="connsiteX58" fmla="*/ 144486 w 3671812"/>
              <a:gd name="connsiteY58" fmla="*/ 3072201 h 4367196"/>
              <a:gd name="connsiteX59" fmla="*/ 8767 w 3671812"/>
              <a:gd name="connsiteY59" fmla="*/ 2395690 h 4367196"/>
              <a:gd name="connsiteX60" fmla="*/ 1454 w 3671812"/>
              <a:gd name="connsiteY60" fmla="*/ 2045708 h 4367196"/>
              <a:gd name="connsiteX61" fmla="*/ 31047 w 3671812"/>
              <a:gd name="connsiteY61" fmla="*/ 1694715 h 4367196"/>
              <a:gd name="connsiteX62" fmla="*/ 184793 w 3671812"/>
              <a:gd name="connsiteY62" fmla="*/ 1000007 h 4367196"/>
              <a:gd name="connsiteX63" fmla="*/ 633447 w 3671812"/>
              <a:gd name="connsiteY63" fmla="*/ 0 h 436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671812" h="4367196">
                <a:moveTo>
                  <a:pt x="633447" y="0"/>
                </a:moveTo>
                <a:lnTo>
                  <a:pt x="3670621" y="0"/>
                </a:lnTo>
                <a:lnTo>
                  <a:pt x="3670621" y="3794608"/>
                </a:lnTo>
                <a:lnTo>
                  <a:pt x="3671812" y="3794608"/>
                </a:lnTo>
                <a:cubicBezTo>
                  <a:pt x="3654805" y="3806133"/>
                  <a:pt x="3636777" y="3818870"/>
                  <a:pt x="3618749" y="3830597"/>
                </a:cubicBezTo>
                <a:lnTo>
                  <a:pt x="3545617" y="3877302"/>
                </a:lnTo>
                <a:cubicBezTo>
                  <a:pt x="3446975" y="3937755"/>
                  <a:pt x="3346291" y="3995984"/>
                  <a:pt x="3241186" y="4046935"/>
                </a:cubicBezTo>
                <a:lnTo>
                  <a:pt x="3202069" y="4065940"/>
                </a:lnTo>
                <a:lnTo>
                  <a:pt x="3162782" y="4084137"/>
                </a:lnTo>
                <a:cubicBezTo>
                  <a:pt x="3136250" y="4095662"/>
                  <a:pt x="3109719" y="4108399"/>
                  <a:pt x="3083187" y="4120126"/>
                </a:cubicBezTo>
                <a:cubicBezTo>
                  <a:pt x="3030124" y="4142366"/>
                  <a:pt x="2976041" y="4165820"/>
                  <a:pt x="2921957" y="4184825"/>
                </a:cubicBezTo>
                <a:cubicBezTo>
                  <a:pt x="2867874" y="4206055"/>
                  <a:pt x="2812770" y="4223038"/>
                  <a:pt x="2758687" y="4241033"/>
                </a:cubicBezTo>
                <a:lnTo>
                  <a:pt x="2676031" y="4265497"/>
                </a:lnTo>
                <a:cubicBezTo>
                  <a:pt x="2662255" y="4269743"/>
                  <a:pt x="2648479" y="4273787"/>
                  <a:pt x="2634703" y="4277022"/>
                </a:cubicBezTo>
                <a:lnTo>
                  <a:pt x="2593205" y="4287738"/>
                </a:lnTo>
                <a:lnTo>
                  <a:pt x="2551878" y="4298251"/>
                </a:lnTo>
                <a:lnTo>
                  <a:pt x="2530618" y="4303508"/>
                </a:lnTo>
                <a:lnTo>
                  <a:pt x="2509529" y="4307754"/>
                </a:lnTo>
                <a:lnTo>
                  <a:pt x="2425683" y="4324737"/>
                </a:lnTo>
                <a:cubicBezTo>
                  <a:pt x="2397111" y="4329994"/>
                  <a:pt x="2369559" y="4334240"/>
                  <a:pt x="2340816" y="4338486"/>
                </a:cubicBezTo>
                <a:lnTo>
                  <a:pt x="2298468" y="4344956"/>
                </a:lnTo>
                <a:lnTo>
                  <a:pt x="2255949" y="4349202"/>
                </a:lnTo>
                <a:lnTo>
                  <a:pt x="2213601" y="4354459"/>
                </a:lnTo>
                <a:cubicBezTo>
                  <a:pt x="2199825" y="4355470"/>
                  <a:pt x="2185029" y="4357694"/>
                  <a:pt x="2171253" y="4358704"/>
                </a:cubicBezTo>
                <a:lnTo>
                  <a:pt x="2086386" y="4363961"/>
                </a:lnTo>
                <a:cubicBezTo>
                  <a:pt x="2072610" y="4365174"/>
                  <a:pt x="2057644" y="4365174"/>
                  <a:pt x="2043868" y="4365174"/>
                </a:cubicBezTo>
                <a:lnTo>
                  <a:pt x="2001519" y="4366185"/>
                </a:lnTo>
                <a:lnTo>
                  <a:pt x="1959171" y="4367196"/>
                </a:lnTo>
                <a:lnTo>
                  <a:pt x="1916653" y="4366185"/>
                </a:lnTo>
                <a:lnTo>
                  <a:pt x="1874304" y="4365174"/>
                </a:lnTo>
                <a:cubicBezTo>
                  <a:pt x="1860528" y="4365174"/>
                  <a:pt x="1845562" y="4363961"/>
                  <a:pt x="1831786" y="4362950"/>
                </a:cubicBezTo>
                <a:lnTo>
                  <a:pt x="1748110" y="4356683"/>
                </a:lnTo>
                <a:cubicBezTo>
                  <a:pt x="1720558" y="4354459"/>
                  <a:pt x="1692836" y="4349202"/>
                  <a:pt x="1664263" y="4345967"/>
                </a:cubicBezTo>
                <a:cubicBezTo>
                  <a:pt x="1650487" y="4343945"/>
                  <a:pt x="1636712" y="4342732"/>
                  <a:pt x="1622936" y="4340710"/>
                </a:cubicBezTo>
                <a:lnTo>
                  <a:pt x="1581608" y="4333229"/>
                </a:lnTo>
                <a:lnTo>
                  <a:pt x="1540110" y="4325748"/>
                </a:lnTo>
                <a:lnTo>
                  <a:pt x="1520041" y="4321502"/>
                </a:lnTo>
                <a:lnTo>
                  <a:pt x="1499802" y="4316246"/>
                </a:lnTo>
                <a:lnTo>
                  <a:pt x="1419357" y="4296229"/>
                </a:lnTo>
                <a:cubicBezTo>
                  <a:pt x="1392826" y="4288748"/>
                  <a:pt x="1366294" y="4280257"/>
                  <a:pt x="1339763" y="4271765"/>
                </a:cubicBezTo>
                <a:cubicBezTo>
                  <a:pt x="1327007" y="4267519"/>
                  <a:pt x="1313231" y="4264284"/>
                  <a:pt x="1300476" y="4259027"/>
                </a:cubicBezTo>
                <a:lnTo>
                  <a:pt x="1261189" y="4244268"/>
                </a:lnTo>
                <a:lnTo>
                  <a:pt x="1222072" y="4229306"/>
                </a:lnTo>
                <a:cubicBezTo>
                  <a:pt x="1215609" y="4227284"/>
                  <a:pt x="1209316" y="4225060"/>
                  <a:pt x="1202854" y="4221825"/>
                </a:cubicBezTo>
                <a:lnTo>
                  <a:pt x="1183805" y="4213333"/>
                </a:lnTo>
                <a:lnTo>
                  <a:pt x="1107442" y="4179568"/>
                </a:lnTo>
                <a:cubicBezTo>
                  <a:pt x="1083122" y="4166831"/>
                  <a:pt x="1058631" y="4154093"/>
                  <a:pt x="1034311" y="4141355"/>
                </a:cubicBezTo>
                <a:cubicBezTo>
                  <a:pt x="1022576" y="4134886"/>
                  <a:pt x="1009990" y="4128618"/>
                  <a:pt x="998255" y="4121137"/>
                </a:cubicBezTo>
                <a:lnTo>
                  <a:pt x="962200" y="4099908"/>
                </a:lnTo>
                <a:lnTo>
                  <a:pt x="926144" y="4078678"/>
                </a:lnTo>
                <a:lnTo>
                  <a:pt x="908116" y="4068165"/>
                </a:lnTo>
                <a:lnTo>
                  <a:pt x="891109" y="4056438"/>
                </a:lnTo>
                <a:lnTo>
                  <a:pt x="822229" y="4008722"/>
                </a:lnTo>
                <a:cubicBezTo>
                  <a:pt x="810494" y="4001241"/>
                  <a:pt x="799949" y="3991739"/>
                  <a:pt x="789405" y="3983247"/>
                </a:cubicBezTo>
                <a:lnTo>
                  <a:pt x="756410" y="3957772"/>
                </a:lnTo>
                <a:lnTo>
                  <a:pt x="723586" y="3932296"/>
                </a:lnTo>
                <a:cubicBezTo>
                  <a:pt x="713042" y="3923804"/>
                  <a:pt x="702327" y="3914302"/>
                  <a:pt x="691783" y="3904799"/>
                </a:cubicBezTo>
                <a:cubicBezTo>
                  <a:pt x="607936" y="3831608"/>
                  <a:pt x="531573" y="3750936"/>
                  <a:pt x="462693" y="3663997"/>
                </a:cubicBezTo>
                <a:cubicBezTo>
                  <a:pt x="324934" y="3489107"/>
                  <a:pt x="218808" y="3287528"/>
                  <a:pt x="144486" y="3072201"/>
                </a:cubicBezTo>
                <a:cubicBezTo>
                  <a:pt x="70334" y="2857076"/>
                  <a:pt x="25774" y="2628001"/>
                  <a:pt x="8767" y="2395690"/>
                </a:cubicBezTo>
                <a:cubicBezTo>
                  <a:pt x="263" y="2279029"/>
                  <a:pt x="-1778" y="2162369"/>
                  <a:pt x="1454" y="2045708"/>
                </a:cubicBezTo>
                <a:cubicBezTo>
                  <a:pt x="5706" y="1928036"/>
                  <a:pt x="15230" y="1812386"/>
                  <a:pt x="31047" y="1694715"/>
                </a:cubicBezTo>
                <a:cubicBezTo>
                  <a:pt x="62850" y="1460382"/>
                  <a:pt x="114893" y="1227061"/>
                  <a:pt x="184793" y="1000007"/>
                </a:cubicBezTo>
                <a:cubicBezTo>
                  <a:pt x="292960" y="651238"/>
                  <a:pt x="443645" y="313993"/>
                  <a:pt x="633447" y="0"/>
                </a:cubicBezTo>
                <a:close/>
              </a:path>
            </a:pathLst>
          </a:custGeom>
          <a:solidFill>
            <a:schemeClr val="accent4"/>
          </a:solid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838200"/>
            <a:ext cx="4224335" cy="372427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4224335"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186612" y="470252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186612" y="493258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186612" y="516265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Shape">
            <a:extLst>
              <a:ext uri="{FF2B5EF4-FFF2-40B4-BE49-F238E27FC236}">
                <a16:creationId xmlns:a16="http://schemas.microsoft.com/office/drawing/2014/main" id="{17B993D3-20D6-9F48-9D43-95BE6B216F24}"/>
              </a:ext>
            </a:extLst>
          </p:cNvPr>
          <p:cNvSpPr/>
          <p:nvPr userDrawn="1"/>
        </p:nvSpPr>
        <p:spPr>
          <a:xfrm flipH="1">
            <a:off x="4947745" y="0"/>
            <a:ext cx="3460530" cy="4657699"/>
          </a:xfrm>
          <a:custGeom>
            <a:avLst/>
            <a:gdLst/>
            <a:ahLst/>
            <a:cxnLst>
              <a:cxn ang="0">
                <a:pos x="wd2" y="hd2"/>
              </a:cxn>
              <a:cxn ang="5400000">
                <a:pos x="wd2" y="hd2"/>
              </a:cxn>
              <a:cxn ang="10800000">
                <a:pos x="wd2" y="hd2"/>
              </a:cxn>
              <a:cxn ang="16200000">
                <a:pos x="wd2" y="hd2"/>
              </a:cxn>
            </a:cxnLst>
            <a:rect l="0" t="0" r="r" b="b"/>
            <a:pathLst>
              <a:path w="21512" h="21600" extrusionOk="0">
                <a:moveTo>
                  <a:pt x="16081" y="19684"/>
                </a:moveTo>
                <a:cubicBezTo>
                  <a:pt x="16114" y="19659"/>
                  <a:pt x="16155" y="19634"/>
                  <a:pt x="16202" y="19604"/>
                </a:cubicBezTo>
                <a:cubicBezTo>
                  <a:pt x="16208" y="19599"/>
                  <a:pt x="16208" y="19599"/>
                  <a:pt x="16215" y="19594"/>
                </a:cubicBezTo>
                <a:cubicBezTo>
                  <a:pt x="16128" y="19654"/>
                  <a:pt x="16034" y="19719"/>
                  <a:pt x="15946" y="19774"/>
                </a:cubicBezTo>
                <a:cubicBezTo>
                  <a:pt x="15967" y="19764"/>
                  <a:pt x="16007" y="19729"/>
                  <a:pt x="16081" y="19684"/>
                </a:cubicBezTo>
                <a:close/>
                <a:moveTo>
                  <a:pt x="20901" y="12066"/>
                </a:moveTo>
                <a:cubicBezTo>
                  <a:pt x="20793" y="12829"/>
                  <a:pt x="20605" y="13566"/>
                  <a:pt x="20363" y="14258"/>
                </a:cubicBezTo>
                <a:cubicBezTo>
                  <a:pt x="20114" y="14950"/>
                  <a:pt x="19805" y="15592"/>
                  <a:pt x="19456" y="16174"/>
                </a:cubicBezTo>
                <a:cubicBezTo>
                  <a:pt x="18756" y="17332"/>
                  <a:pt x="17903" y="18225"/>
                  <a:pt x="17210" y="18817"/>
                </a:cubicBezTo>
                <a:cubicBezTo>
                  <a:pt x="17123" y="18892"/>
                  <a:pt x="17042" y="18962"/>
                  <a:pt x="16961" y="19027"/>
                </a:cubicBezTo>
                <a:cubicBezTo>
                  <a:pt x="16881" y="19092"/>
                  <a:pt x="16800" y="19153"/>
                  <a:pt x="16733" y="19208"/>
                </a:cubicBezTo>
                <a:cubicBezTo>
                  <a:pt x="16592" y="19323"/>
                  <a:pt x="16457" y="19418"/>
                  <a:pt x="16343" y="19499"/>
                </a:cubicBezTo>
                <a:cubicBezTo>
                  <a:pt x="16296" y="19534"/>
                  <a:pt x="16249" y="19569"/>
                  <a:pt x="16208" y="19599"/>
                </a:cubicBezTo>
                <a:cubicBezTo>
                  <a:pt x="16625" y="19308"/>
                  <a:pt x="17029" y="19002"/>
                  <a:pt x="17398" y="18676"/>
                </a:cubicBezTo>
                <a:cubicBezTo>
                  <a:pt x="17842" y="18280"/>
                  <a:pt x="18252" y="17859"/>
                  <a:pt x="18615" y="17422"/>
                </a:cubicBezTo>
                <a:cubicBezTo>
                  <a:pt x="19341" y="16545"/>
                  <a:pt x="19899" y="15597"/>
                  <a:pt x="20296" y="14619"/>
                </a:cubicBezTo>
                <a:cubicBezTo>
                  <a:pt x="20692" y="13641"/>
                  <a:pt x="20934" y="12638"/>
                  <a:pt x="21049" y="11635"/>
                </a:cubicBezTo>
                <a:cubicBezTo>
                  <a:pt x="21163" y="10627"/>
                  <a:pt x="21156" y="9619"/>
                  <a:pt x="21035" y="8616"/>
                </a:cubicBezTo>
                <a:cubicBezTo>
                  <a:pt x="20975" y="8114"/>
                  <a:pt x="20887" y="7618"/>
                  <a:pt x="20780" y="7126"/>
                </a:cubicBezTo>
                <a:cubicBezTo>
                  <a:pt x="20666" y="6635"/>
                  <a:pt x="20531" y="6143"/>
                  <a:pt x="20383" y="5657"/>
                </a:cubicBezTo>
                <a:cubicBezTo>
                  <a:pt x="20229" y="5171"/>
                  <a:pt x="20047" y="4689"/>
                  <a:pt x="19852" y="4213"/>
                </a:cubicBezTo>
                <a:cubicBezTo>
                  <a:pt x="19657" y="3736"/>
                  <a:pt x="19435" y="3265"/>
                  <a:pt x="19193" y="2798"/>
                </a:cubicBezTo>
                <a:cubicBezTo>
                  <a:pt x="18703" y="1841"/>
                  <a:pt x="18124" y="903"/>
                  <a:pt x="17466" y="0"/>
                </a:cubicBezTo>
                <a:lnTo>
                  <a:pt x="17230" y="0"/>
                </a:lnTo>
                <a:cubicBezTo>
                  <a:pt x="17849" y="828"/>
                  <a:pt x="18467" y="1770"/>
                  <a:pt x="19005" y="2793"/>
                </a:cubicBezTo>
                <a:cubicBezTo>
                  <a:pt x="19738" y="4183"/>
                  <a:pt x="20336" y="5727"/>
                  <a:pt x="20686" y="7312"/>
                </a:cubicBezTo>
                <a:lnTo>
                  <a:pt x="20753" y="7608"/>
                </a:lnTo>
                <a:lnTo>
                  <a:pt x="20807" y="7904"/>
                </a:lnTo>
                <a:cubicBezTo>
                  <a:pt x="20847" y="8099"/>
                  <a:pt x="20874" y="8305"/>
                  <a:pt x="20908" y="8506"/>
                </a:cubicBezTo>
                <a:cubicBezTo>
                  <a:pt x="20968" y="8907"/>
                  <a:pt x="21002" y="9308"/>
                  <a:pt x="21022" y="9709"/>
                </a:cubicBezTo>
                <a:cubicBezTo>
                  <a:pt x="21042" y="10110"/>
                  <a:pt x="21042" y="10507"/>
                  <a:pt x="21022" y="10898"/>
                </a:cubicBezTo>
                <a:cubicBezTo>
                  <a:pt x="20995" y="11294"/>
                  <a:pt x="20955" y="11685"/>
                  <a:pt x="20901" y="12066"/>
                </a:cubicBezTo>
                <a:close/>
                <a:moveTo>
                  <a:pt x="18521" y="1214"/>
                </a:moveTo>
                <a:cubicBezTo>
                  <a:pt x="19072" y="2086"/>
                  <a:pt x="19651" y="3129"/>
                  <a:pt x="20135" y="4288"/>
                </a:cubicBezTo>
                <a:cubicBezTo>
                  <a:pt x="20619" y="5446"/>
                  <a:pt x="21008" y="6715"/>
                  <a:pt x="21230" y="8009"/>
                </a:cubicBezTo>
                <a:cubicBezTo>
                  <a:pt x="21345" y="8661"/>
                  <a:pt x="21412" y="9318"/>
                  <a:pt x="21432" y="9970"/>
                </a:cubicBezTo>
                <a:cubicBezTo>
                  <a:pt x="21445" y="10622"/>
                  <a:pt x="21419" y="11264"/>
                  <a:pt x="21338" y="11886"/>
                </a:cubicBezTo>
                <a:cubicBezTo>
                  <a:pt x="21183" y="13135"/>
                  <a:pt x="20834" y="14298"/>
                  <a:pt x="20377" y="15276"/>
                </a:cubicBezTo>
                <a:cubicBezTo>
                  <a:pt x="20148" y="15767"/>
                  <a:pt x="19899" y="16209"/>
                  <a:pt x="19644" y="16595"/>
                </a:cubicBezTo>
                <a:cubicBezTo>
                  <a:pt x="19583" y="16695"/>
                  <a:pt x="19516" y="16785"/>
                  <a:pt x="19456" y="16876"/>
                </a:cubicBezTo>
                <a:cubicBezTo>
                  <a:pt x="19395" y="16966"/>
                  <a:pt x="19335" y="17056"/>
                  <a:pt x="19274" y="17136"/>
                </a:cubicBezTo>
                <a:cubicBezTo>
                  <a:pt x="19146" y="17302"/>
                  <a:pt x="19039" y="17457"/>
                  <a:pt x="18918" y="17593"/>
                </a:cubicBezTo>
                <a:cubicBezTo>
                  <a:pt x="18467" y="18140"/>
                  <a:pt x="18131" y="18455"/>
                  <a:pt x="18077" y="18511"/>
                </a:cubicBezTo>
                <a:cubicBezTo>
                  <a:pt x="18427" y="18175"/>
                  <a:pt x="18743" y="17824"/>
                  <a:pt x="19039" y="17462"/>
                </a:cubicBezTo>
                <a:cubicBezTo>
                  <a:pt x="19328" y="17096"/>
                  <a:pt x="19597" y="16725"/>
                  <a:pt x="19832" y="16344"/>
                </a:cubicBezTo>
                <a:cubicBezTo>
                  <a:pt x="20067" y="15963"/>
                  <a:pt x="20276" y="15572"/>
                  <a:pt x="20457" y="15176"/>
                </a:cubicBezTo>
                <a:cubicBezTo>
                  <a:pt x="20639" y="14779"/>
                  <a:pt x="20793" y="14378"/>
                  <a:pt x="20928" y="13977"/>
                </a:cubicBezTo>
                <a:cubicBezTo>
                  <a:pt x="21452" y="12362"/>
                  <a:pt x="21600" y="10707"/>
                  <a:pt x="21466" y="9072"/>
                </a:cubicBezTo>
                <a:cubicBezTo>
                  <a:pt x="21432" y="8666"/>
                  <a:pt x="21378" y="8255"/>
                  <a:pt x="21304" y="7854"/>
                </a:cubicBezTo>
                <a:lnTo>
                  <a:pt x="21250" y="7553"/>
                </a:lnTo>
                <a:lnTo>
                  <a:pt x="21190" y="7252"/>
                </a:lnTo>
                <a:cubicBezTo>
                  <a:pt x="21150" y="7051"/>
                  <a:pt x="21096" y="6851"/>
                  <a:pt x="21055" y="6655"/>
                </a:cubicBezTo>
                <a:cubicBezTo>
                  <a:pt x="20854" y="5858"/>
                  <a:pt x="20598" y="5075"/>
                  <a:pt x="20282" y="4298"/>
                </a:cubicBezTo>
                <a:cubicBezTo>
                  <a:pt x="19966" y="3526"/>
                  <a:pt x="19603" y="2763"/>
                  <a:pt x="19187" y="2016"/>
                </a:cubicBezTo>
                <a:cubicBezTo>
                  <a:pt x="18797" y="1329"/>
                  <a:pt x="18373" y="657"/>
                  <a:pt x="17903" y="0"/>
                </a:cubicBezTo>
                <a:lnTo>
                  <a:pt x="17687" y="0"/>
                </a:lnTo>
                <a:cubicBezTo>
                  <a:pt x="17950" y="356"/>
                  <a:pt x="18232" y="762"/>
                  <a:pt x="18521" y="1214"/>
                </a:cubicBezTo>
                <a:close/>
                <a:moveTo>
                  <a:pt x="7052" y="21139"/>
                </a:moveTo>
                <a:cubicBezTo>
                  <a:pt x="7093" y="21139"/>
                  <a:pt x="7126" y="21139"/>
                  <a:pt x="7167" y="21134"/>
                </a:cubicBezTo>
                <a:lnTo>
                  <a:pt x="7281" y="21129"/>
                </a:lnTo>
                <a:lnTo>
                  <a:pt x="7503" y="21114"/>
                </a:lnTo>
                <a:cubicBezTo>
                  <a:pt x="7651" y="21103"/>
                  <a:pt x="7799" y="21098"/>
                  <a:pt x="7946" y="21083"/>
                </a:cubicBezTo>
                <a:lnTo>
                  <a:pt x="8390" y="21038"/>
                </a:lnTo>
                <a:lnTo>
                  <a:pt x="8612" y="21018"/>
                </a:lnTo>
                <a:lnTo>
                  <a:pt x="8834" y="20988"/>
                </a:lnTo>
                <a:lnTo>
                  <a:pt x="9271" y="20928"/>
                </a:lnTo>
                <a:cubicBezTo>
                  <a:pt x="9345" y="20918"/>
                  <a:pt x="9419" y="20903"/>
                  <a:pt x="9486" y="20893"/>
                </a:cubicBezTo>
                <a:lnTo>
                  <a:pt x="9701" y="20853"/>
                </a:lnTo>
                <a:lnTo>
                  <a:pt x="9916" y="20813"/>
                </a:lnTo>
                <a:cubicBezTo>
                  <a:pt x="9990" y="20798"/>
                  <a:pt x="10064" y="20788"/>
                  <a:pt x="10131" y="20767"/>
                </a:cubicBezTo>
                <a:lnTo>
                  <a:pt x="10555" y="20667"/>
                </a:lnTo>
                <a:cubicBezTo>
                  <a:pt x="11684" y="20401"/>
                  <a:pt x="12753" y="19995"/>
                  <a:pt x="13735" y="19489"/>
                </a:cubicBezTo>
                <a:cubicBezTo>
                  <a:pt x="13856" y="19423"/>
                  <a:pt x="13983" y="19363"/>
                  <a:pt x="14098" y="19298"/>
                </a:cubicBezTo>
                <a:lnTo>
                  <a:pt x="14447" y="19092"/>
                </a:lnTo>
                <a:cubicBezTo>
                  <a:pt x="14561" y="19022"/>
                  <a:pt x="14682" y="18957"/>
                  <a:pt x="14790" y="18882"/>
                </a:cubicBezTo>
                <a:cubicBezTo>
                  <a:pt x="14898" y="18807"/>
                  <a:pt x="15019" y="18736"/>
                  <a:pt x="15119" y="18661"/>
                </a:cubicBezTo>
                <a:cubicBezTo>
                  <a:pt x="15556" y="18360"/>
                  <a:pt x="15960" y="18034"/>
                  <a:pt x="16329" y="17688"/>
                </a:cubicBezTo>
                <a:cubicBezTo>
                  <a:pt x="17076" y="16996"/>
                  <a:pt x="17681" y="16219"/>
                  <a:pt x="18151" y="15391"/>
                </a:cubicBezTo>
                <a:cubicBezTo>
                  <a:pt x="18622" y="14564"/>
                  <a:pt x="18951" y="13691"/>
                  <a:pt x="19166" y="12799"/>
                </a:cubicBezTo>
                <a:cubicBezTo>
                  <a:pt x="19382" y="11906"/>
                  <a:pt x="19476" y="10993"/>
                  <a:pt x="19462" y="10080"/>
                </a:cubicBezTo>
                <a:cubicBezTo>
                  <a:pt x="19456" y="9624"/>
                  <a:pt x="19429" y="9168"/>
                  <a:pt x="19368" y="8711"/>
                </a:cubicBezTo>
                <a:cubicBezTo>
                  <a:pt x="19314" y="8255"/>
                  <a:pt x="19227" y="7798"/>
                  <a:pt x="19133" y="7347"/>
                </a:cubicBezTo>
                <a:cubicBezTo>
                  <a:pt x="19032" y="6896"/>
                  <a:pt x="18911" y="6444"/>
                  <a:pt x="18770" y="5993"/>
                </a:cubicBezTo>
                <a:cubicBezTo>
                  <a:pt x="18629" y="5547"/>
                  <a:pt x="18467" y="5100"/>
                  <a:pt x="18286" y="4659"/>
                </a:cubicBezTo>
                <a:cubicBezTo>
                  <a:pt x="17620" y="3039"/>
                  <a:pt x="16699" y="1469"/>
                  <a:pt x="15550" y="0"/>
                </a:cubicBezTo>
                <a:lnTo>
                  <a:pt x="15146" y="0"/>
                </a:lnTo>
                <a:cubicBezTo>
                  <a:pt x="15536" y="482"/>
                  <a:pt x="15913" y="983"/>
                  <a:pt x="16255" y="1500"/>
                </a:cubicBezTo>
                <a:cubicBezTo>
                  <a:pt x="16679" y="2131"/>
                  <a:pt x="17069" y="2788"/>
                  <a:pt x="17418" y="3465"/>
                </a:cubicBezTo>
                <a:cubicBezTo>
                  <a:pt x="18111" y="4815"/>
                  <a:pt x="18635" y="6239"/>
                  <a:pt x="18944" y="7693"/>
                </a:cubicBezTo>
                <a:cubicBezTo>
                  <a:pt x="18985" y="7874"/>
                  <a:pt x="19012" y="8054"/>
                  <a:pt x="19052" y="8240"/>
                </a:cubicBezTo>
                <a:cubicBezTo>
                  <a:pt x="19079" y="8420"/>
                  <a:pt x="19113" y="8601"/>
                  <a:pt x="19133" y="8786"/>
                </a:cubicBezTo>
                <a:cubicBezTo>
                  <a:pt x="19180" y="9148"/>
                  <a:pt x="19213" y="9514"/>
                  <a:pt x="19227" y="9880"/>
                </a:cubicBezTo>
                <a:cubicBezTo>
                  <a:pt x="19254" y="10607"/>
                  <a:pt x="19213" y="11334"/>
                  <a:pt x="19106" y="12046"/>
                </a:cubicBezTo>
                <a:cubicBezTo>
                  <a:pt x="18891" y="13471"/>
                  <a:pt x="18373" y="14845"/>
                  <a:pt x="17560" y="16043"/>
                </a:cubicBezTo>
                <a:cubicBezTo>
                  <a:pt x="17506" y="16118"/>
                  <a:pt x="17459" y="16194"/>
                  <a:pt x="17405" y="16269"/>
                </a:cubicBezTo>
                <a:cubicBezTo>
                  <a:pt x="17351" y="16344"/>
                  <a:pt x="17298" y="16414"/>
                  <a:pt x="17244" y="16490"/>
                </a:cubicBezTo>
                <a:cubicBezTo>
                  <a:pt x="17136" y="16635"/>
                  <a:pt x="17015" y="16775"/>
                  <a:pt x="16901" y="16916"/>
                </a:cubicBezTo>
                <a:cubicBezTo>
                  <a:pt x="16840" y="16986"/>
                  <a:pt x="16780" y="17051"/>
                  <a:pt x="16719" y="17121"/>
                </a:cubicBezTo>
                <a:lnTo>
                  <a:pt x="16625" y="17222"/>
                </a:lnTo>
                <a:cubicBezTo>
                  <a:pt x="16592" y="17257"/>
                  <a:pt x="16558" y="17287"/>
                  <a:pt x="16531" y="17322"/>
                </a:cubicBezTo>
                <a:cubicBezTo>
                  <a:pt x="16464" y="17387"/>
                  <a:pt x="16403" y="17452"/>
                  <a:pt x="16336" y="17518"/>
                </a:cubicBezTo>
                <a:cubicBezTo>
                  <a:pt x="16269" y="17583"/>
                  <a:pt x="16202" y="17643"/>
                  <a:pt x="16134" y="17708"/>
                </a:cubicBezTo>
                <a:cubicBezTo>
                  <a:pt x="16000" y="17839"/>
                  <a:pt x="15852" y="17954"/>
                  <a:pt x="15718" y="18074"/>
                </a:cubicBezTo>
                <a:cubicBezTo>
                  <a:pt x="15644" y="18135"/>
                  <a:pt x="15570" y="18190"/>
                  <a:pt x="15496" y="18250"/>
                </a:cubicBezTo>
                <a:cubicBezTo>
                  <a:pt x="15422" y="18305"/>
                  <a:pt x="15355" y="18365"/>
                  <a:pt x="15274" y="18420"/>
                </a:cubicBezTo>
                <a:cubicBezTo>
                  <a:pt x="15119" y="18531"/>
                  <a:pt x="14971" y="18641"/>
                  <a:pt x="14817" y="18746"/>
                </a:cubicBezTo>
                <a:cubicBezTo>
                  <a:pt x="14736" y="18797"/>
                  <a:pt x="14662" y="18852"/>
                  <a:pt x="14581" y="18902"/>
                </a:cubicBezTo>
                <a:cubicBezTo>
                  <a:pt x="14501" y="18952"/>
                  <a:pt x="14420" y="18997"/>
                  <a:pt x="14339" y="19047"/>
                </a:cubicBezTo>
                <a:cubicBezTo>
                  <a:pt x="14259" y="19097"/>
                  <a:pt x="14178" y="19143"/>
                  <a:pt x="14098" y="19193"/>
                </a:cubicBezTo>
                <a:cubicBezTo>
                  <a:pt x="14057" y="19218"/>
                  <a:pt x="14017" y="19243"/>
                  <a:pt x="13977" y="19263"/>
                </a:cubicBezTo>
                <a:lnTo>
                  <a:pt x="13849" y="19328"/>
                </a:lnTo>
                <a:cubicBezTo>
                  <a:pt x="13681" y="19418"/>
                  <a:pt x="13513" y="19504"/>
                  <a:pt x="13351" y="19589"/>
                </a:cubicBezTo>
                <a:cubicBezTo>
                  <a:pt x="13176" y="19669"/>
                  <a:pt x="13008" y="19744"/>
                  <a:pt x="12840" y="19825"/>
                </a:cubicBezTo>
                <a:cubicBezTo>
                  <a:pt x="12800" y="19845"/>
                  <a:pt x="12760" y="19865"/>
                  <a:pt x="12713" y="19885"/>
                </a:cubicBezTo>
                <a:lnTo>
                  <a:pt x="12585" y="19935"/>
                </a:lnTo>
                <a:cubicBezTo>
                  <a:pt x="12497" y="19970"/>
                  <a:pt x="12410" y="20005"/>
                  <a:pt x="12323" y="20040"/>
                </a:cubicBezTo>
                <a:cubicBezTo>
                  <a:pt x="12235" y="20075"/>
                  <a:pt x="12148" y="20111"/>
                  <a:pt x="12067" y="20141"/>
                </a:cubicBezTo>
                <a:cubicBezTo>
                  <a:pt x="11980" y="20171"/>
                  <a:pt x="11892" y="20201"/>
                  <a:pt x="11805" y="20231"/>
                </a:cubicBezTo>
                <a:cubicBezTo>
                  <a:pt x="11718" y="20261"/>
                  <a:pt x="11630" y="20291"/>
                  <a:pt x="11543" y="20321"/>
                </a:cubicBezTo>
                <a:lnTo>
                  <a:pt x="11415" y="20366"/>
                </a:lnTo>
                <a:lnTo>
                  <a:pt x="11281" y="20406"/>
                </a:lnTo>
                <a:cubicBezTo>
                  <a:pt x="11106" y="20457"/>
                  <a:pt x="10931" y="20507"/>
                  <a:pt x="10756" y="20557"/>
                </a:cubicBezTo>
                <a:cubicBezTo>
                  <a:pt x="10581" y="20602"/>
                  <a:pt x="10400" y="20642"/>
                  <a:pt x="10232" y="20682"/>
                </a:cubicBezTo>
                <a:cubicBezTo>
                  <a:pt x="9533" y="20838"/>
                  <a:pt x="8840" y="20958"/>
                  <a:pt x="8175" y="21018"/>
                </a:cubicBezTo>
                <a:cubicBezTo>
                  <a:pt x="8094" y="21028"/>
                  <a:pt x="8007" y="21038"/>
                  <a:pt x="7926" y="21043"/>
                </a:cubicBezTo>
                <a:cubicBezTo>
                  <a:pt x="7845" y="21048"/>
                  <a:pt x="7758" y="21053"/>
                  <a:pt x="7677" y="21058"/>
                </a:cubicBezTo>
                <a:cubicBezTo>
                  <a:pt x="7516" y="21068"/>
                  <a:pt x="7348" y="21078"/>
                  <a:pt x="7193" y="21093"/>
                </a:cubicBezTo>
                <a:cubicBezTo>
                  <a:pt x="7032" y="21098"/>
                  <a:pt x="6871" y="21103"/>
                  <a:pt x="6716" y="21108"/>
                </a:cubicBezTo>
                <a:cubicBezTo>
                  <a:pt x="6635" y="21108"/>
                  <a:pt x="6561" y="21113"/>
                  <a:pt x="6481" y="21113"/>
                </a:cubicBezTo>
                <a:cubicBezTo>
                  <a:pt x="6407" y="21118"/>
                  <a:pt x="6326" y="21113"/>
                  <a:pt x="6252" y="21113"/>
                </a:cubicBezTo>
                <a:cubicBezTo>
                  <a:pt x="5029" y="21113"/>
                  <a:pt x="3946" y="21008"/>
                  <a:pt x="3052" y="20878"/>
                </a:cubicBezTo>
                <a:cubicBezTo>
                  <a:pt x="2938" y="20863"/>
                  <a:pt x="2830" y="20848"/>
                  <a:pt x="2723" y="20833"/>
                </a:cubicBezTo>
                <a:cubicBezTo>
                  <a:pt x="2615" y="20818"/>
                  <a:pt x="2514" y="20797"/>
                  <a:pt x="2413" y="20777"/>
                </a:cubicBezTo>
                <a:cubicBezTo>
                  <a:pt x="2313" y="20757"/>
                  <a:pt x="2218" y="20742"/>
                  <a:pt x="2118" y="20727"/>
                </a:cubicBezTo>
                <a:cubicBezTo>
                  <a:pt x="2023" y="20712"/>
                  <a:pt x="1929" y="20697"/>
                  <a:pt x="1842" y="20677"/>
                </a:cubicBezTo>
                <a:cubicBezTo>
                  <a:pt x="1486" y="20602"/>
                  <a:pt x="1176" y="20542"/>
                  <a:pt x="921" y="20477"/>
                </a:cubicBezTo>
                <a:cubicBezTo>
                  <a:pt x="410" y="20361"/>
                  <a:pt x="94" y="20271"/>
                  <a:pt x="0" y="20246"/>
                </a:cubicBezTo>
                <a:cubicBezTo>
                  <a:pt x="1129" y="20562"/>
                  <a:pt x="2299" y="20813"/>
                  <a:pt x="3482" y="20968"/>
                </a:cubicBezTo>
                <a:cubicBezTo>
                  <a:pt x="4652" y="21113"/>
                  <a:pt x="5856" y="21179"/>
                  <a:pt x="7052" y="21139"/>
                </a:cubicBezTo>
                <a:close/>
                <a:moveTo>
                  <a:pt x="17761" y="1650"/>
                </a:moveTo>
                <a:cubicBezTo>
                  <a:pt x="18803" y="3310"/>
                  <a:pt x="19637" y="5191"/>
                  <a:pt x="20101" y="7131"/>
                </a:cubicBezTo>
                <a:cubicBezTo>
                  <a:pt x="20578" y="9067"/>
                  <a:pt x="20639" y="11083"/>
                  <a:pt x="20208" y="12934"/>
                </a:cubicBezTo>
                <a:cubicBezTo>
                  <a:pt x="19993" y="13857"/>
                  <a:pt x="19671" y="14744"/>
                  <a:pt x="19240" y="15552"/>
                </a:cubicBezTo>
                <a:cubicBezTo>
                  <a:pt x="19025" y="15953"/>
                  <a:pt x="18790" y="16344"/>
                  <a:pt x="18521" y="16705"/>
                </a:cubicBezTo>
                <a:cubicBezTo>
                  <a:pt x="18259" y="17066"/>
                  <a:pt x="17983" y="17407"/>
                  <a:pt x="17687" y="17723"/>
                </a:cubicBezTo>
                <a:cubicBezTo>
                  <a:pt x="17096" y="18355"/>
                  <a:pt x="16457" y="18887"/>
                  <a:pt x="15839" y="19323"/>
                </a:cubicBezTo>
                <a:cubicBezTo>
                  <a:pt x="15213" y="19759"/>
                  <a:pt x="14602" y="20085"/>
                  <a:pt x="14084" y="20356"/>
                </a:cubicBezTo>
                <a:cubicBezTo>
                  <a:pt x="13815" y="20482"/>
                  <a:pt x="13573" y="20592"/>
                  <a:pt x="13358" y="20692"/>
                </a:cubicBezTo>
                <a:cubicBezTo>
                  <a:pt x="13136" y="20782"/>
                  <a:pt x="12941" y="20858"/>
                  <a:pt x="12780" y="20923"/>
                </a:cubicBezTo>
                <a:cubicBezTo>
                  <a:pt x="12619" y="20993"/>
                  <a:pt x="12477" y="21033"/>
                  <a:pt x="12377" y="21068"/>
                </a:cubicBezTo>
                <a:cubicBezTo>
                  <a:pt x="12276" y="21103"/>
                  <a:pt x="12208" y="21129"/>
                  <a:pt x="12175" y="21139"/>
                </a:cubicBezTo>
                <a:lnTo>
                  <a:pt x="12457" y="21043"/>
                </a:lnTo>
                <a:lnTo>
                  <a:pt x="12598" y="20993"/>
                </a:lnTo>
                <a:cubicBezTo>
                  <a:pt x="12645" y="20978"/>
                  <a:pt x="12693" y="20958"/>
                  <a:pt x="12740" y="20938"/>
                </a:cubicBezTo>
                <a:lnTo>
                  <a:pt x="13291" y="20722"/>
                </a:lnTo>
                <a:cubicBezTo>
                  <a:pt x="13472" y="20647"/>
                  <a:pt x="13647" y="20562"/>
                  <a:pt x="13829" y="20482"/>
                </a:cubicBezTo>
                <a:cubicBezTo>
                  <a:pt x="13916" y="20441"/>
                  <a:pt x="14010" y="20401"/>
                  <a:pt x="14098" y="20361"/>
                </a:cubicBezTo>
                <a:lnTo>
                  <a:pt x="14353" y="20231"/>
                </a:lnTo>
                <a:lnTo>
                  <a:pt x="14608" y="20095"/>
                </a:lnTo>
                <a:lnTo>
                  <a:pt x="14736" y="20030"/>
                </a:lnTo>
                <a:cubicBezTo>
                  <a:pt x="14776" y="20010"/>
                  <a:pt x="14817" y="19980"/>
                  <a:pt x="14857" y="19960"/>
                </a:cubicBezTo>
                <a:lnTo>
                  <a:pt x="15348" y="19669"/>
                </a:lnTo>
                <a:cubicBezTo>
                  <a:pt x="15429" y="19624"/>
                  <a:pt x="15509" y="19569"/>
                  <a:pt x="15583" y="19519"/>
                </a:cubicBezTo>
                <a:lnTo>
                  <a:pt x="15818" y="19363"/>
                </a:lnTo>
                <a:cubicBezTo>
                  <a:pt x="15973" y="19258"/>
                  <a:pt x="16121" y="19148"/>
                  <a:pt x="16269" y="19042"/>
                </a:cubicBezTo>
                <a:cubicBezTo>
                  <a:pt x="17445" y="18160"/>
                  <a:pt x="18400" y="17111"/>
                  <a:pt x="19079" y="15978"/>
                </a:cubicBezTo>
                <a:cubicBezTo>
                  <a:pt x="19422" y="15411"/>
                  <a:pt x="19704" y="14825"/>
                  <a:pt x="19926" y="14228"/>
                </a:cubicBezTo>
                <a:cubicBezTo>
                  <a:pt x="20148" y="13631"/>
                  <a:pt x="20309" y="13024"/>
                  <a:pt x="20430" y="12412"/>
                </a:cubicBezTo>
                <a:cubicBezTo>
                  <a:pt x="20544" y="11801"/>
                  <a:pt x="20612" y="11184"/>
                  <a:pt x="20625" y="10567"/>
                </a:cubicBezTo>
                <a:cubicBezTo>
                  <a:pt x="20645" y="9950"/>
                  <a:pt x="20618" y="9333"/>
                  <a:pt x="20544" y="8721"/>
                </a:cubicBezTo>
                <a:cubicBezTo>
                  <a:pt x="20249" y="6269"/>
                  <a:pt x="19361" y="3877"/>
                  <a:pt x="17997" y="1640"/>
                </a:cubicBezTo>
                <a:cubicBezTo>
                  <a:pt x="17660" y="1083"/>
                  <a:pt x="17291" y="537"/>
                  <a:pt x="16887" y="0"/>
                </a:cubicBezTo>
                <a:lnTo>
                  <a:pt x="16612" y="0"/>
                </a:lnTo>
                <a:cubicBezTo>
                  <a:pt x="17022" y="527"/>
                  <a:pt x="17405" y="1073"/>
                  <a:pt x="17761" y="1650"/>
                </a:cubicBezTo>
                <a:close/>
                <a:moveTo>
                  <a:pt x="19758" y="12212"/>
                </a:moveTo>
                <a:cubicBezTo>
                  <a:pt x="19664" y="12788"/>
                  <a:pt x="19523" y="13360"/>
                  <a:pt x="19335" y="13907"/>
                </a:cubicBezTo>
                <a:cubicBezTo>
                  <a:pt x="19146" y="14458"/>
                  <a:pt x="18911" y="14990"/>
                  <a:pt x="18635" y="15497"/>
                </a:cubicBezTo>
                <a:cubicBezTo>
                  <a:pt x="18360" y="16003"/>
                  <a:pt x="18030" y="16485"/>
                  <a:pt x="17674" y="16931"/>
                </a:cubicBezTo>
                <a:cubicBezTo>
                  <a:pt x="16948" y="17824"/>
                  <a:pt x="16074" y="18591"/>
                  <a:pt x="15146" y="19193"/>
                </a:cubicBezTo>
                <a:cubicBezTo>
                  <a:pt x="15032" y="19273"/>
                  <a:pt x="14911" y="19338"/>
                  <a:pt x="14797" y="19413"/>
                </a:cubicBezTo>
                <a:cubicBezTo>
                  <a:pt x="14676" y="19484"/>
                  <a:pt x="14561" y="19554"/>
                  <a:pt x="14447" y="19624"/>
                </a:cubicBezTo>
                <a:cubicBezTo>
                  <a:pt x="14393" y="19659"/>
                  <a:pt x="14326" y="19689"/>
                  <a:pt x="14272" y="19719"/>
                </a:cubicBezTo>
                <a:cubicBezTo>
                  <a:pt x="14212" y="19749"/>
                  <a:pt x="14151" y="19784"/>
                  <a:pt x="14091" y="19815"/>
                </a:cubicBezTo>
                <a:cubicBezTo>
                  <a:pt x="13970" y="19875"/>
                  <a:pt x="13856" y="19940"/>
                  <a:pt x="13741" y="20000"/>
                </a:cubicBezTo>
                <a:cubicBezTo>
                  <a:pt x="13499" y="20111"/>
                  <a:pt x="13264" y="20221"/>
                  <a:pt x="13035" y="20326"/>
                </a:cubicBezTo>
                <a:cubicBezTo>
                  <a:pt x="12800" y="20421"/>
                  <a:pt x="12565" y="20517"/>
                  <a:pt x="12343" y="20602"/>
                </a:cubicBezTo>
                <a:cubicBezTo>
                  <a:pt x="11429" y="20943"/>
                  <a:pt x="10568" y="21149"/>
                  <a:pt x="9842" y="21289"/>
                </a:cubicBezTo>
                <a:cubicBezTo>
                  <a:pt x="9479" y="21364"/>
                  <a:pt x="9143" y="21409"/>
                  <a:pt x="8847" y="21455"/>
                </a:cubicBezTo>
                <a:cubicBezTo>
                  <a:pt x="8807" y="21460"/>
                  <a:pt x="8773" y="21465"/>
                  <a:pt x="8740" y="21470"/>
                </a:cubicBezTo>
                <a:cubicBezTo>
                  <a:pt x="8706" y="21475"/>
                  <a:pt x="8666" y="21480"/>
                  <a:pt x="8632" y="21480"/>
                </a:cubicBezTo>
                <a:cubicBezTo>
                  <a:pt x="8565" y="21485"/>
                  <a:pt x="8498" y="21495"/>
                  <a:pt x="8430" y="21500"/>
                </a:cubicBezTo>
                <a:cubicBezTo>
                  <a:pt x="8303" y="21515"/>
                  <a:pt x="8182" y="21525"/>
                  <a:pt x="8074" y="21540"/>
                </a:cubicBezTo>
                <a:cubicBezTo>
                  <a:pt x="7967" y="21555"/>
                  <a:pt x="7866" y="21555"/>
                  <a:pt x="7778" y="21565"/>
                </a:cubicBezTo>
                <a:cubicBezTo>
                  <a:pt x="7691" y="21570"/>
                  <a:pt x="7610" y="21575"/>
                  <a:pt x="7543" y="21580"/>
                </a:cubicBezTo>
                <a:cubicBezTo>
                  <a:pt x="7409" y="21590"/>
                  <a:pt x="7321" y="21595"/>
                  <a:pt x="7281" y="21600"/>
                </a:cubicBezTo>
                <a:cubicBezTo>
                  <a:pt x="8276" y="21555"/>
                  <a:pt x="9264" y="21440"/>
                  <a:pt x="10225" y="21239"/>
                </a:cubicBezTo>
                <a:cubicBezTo>
                  <a:pt x="11187" y="21038"/>
                  <a:pt x="12114" y="20757"/>
                  <a:pt x="12988" y="20396"/>
                </a:cubicBezTo>
                <a:cubicBezTo>
                  <a:pt x="13103" y="20356"/>
                  <a:pt x="13203" y="20306"/>
                  <a:pt x="13311" y="20256"/>
                </a:cubicBezTo>
                <a:lnTo>
                  <a:pt x="13634" y="20111"/>
                </a:lnTo>
                <a:lnTo>
                  <a:pt x="13795" y="20040"/>
                </a:lnTo>
                <a:lnTo>
                  <a:pt x="13950" y="19960"/>
                </a:lnTo>
                <a:lnTo>
                  <a:pt x="14259" y="19800"/>
                </a:lnTo>
                <a:cubicBezTo>
                  <a:pt x="14467" y="19699"/>
                  <a:pt x="14656" y="19574"/>
                  <a:pt x="14857" y="19464"/>
                </a:cubicBezTo>
                <a:cubicBezTo>
                  <a:pt x="14951" y="19403"/>
                  <a:pt x="15052" y="19348"/>
                  <a:pt x="15146" y="19288"/>
                </a:cubicBezTo>
                <a:lnTo>
                  <a:pt x="15429" y="19102"/>
                </a:lnTo>
                <a:cubicBezTo>
                  <a:pt x="15798" y="18852"/>
                  <a:pt x="16155" y="18591"/>
                  <a:pt x="16477" y="18305"/>
                </a:cubicBezTo>
                <a:lnTo>
                  <a:pt x="16598" y="18200"/>
                </a:lnTo>
                <a:cubicBezTo>
                  <a:pt x="16639" y="18165"/>
                  <a:pt x="16679" y="18130"/>
                  <a:pt x="16719" y="18089"/>
                </a:cubicBezTo>
                <a:lnTo>
                  <a:pt x="16955" y="17874"/>
                </a:lnTo>
                <a:cubicBezTo>
                  <a:pt x="17103" y="17723"/>
                  <a:pt x="17257" y="17578"/>
                  <a:pt x="17398" y="17422"/>
                </a:cubicBezTo>
                <a:cubicBezTo>
                  <a:pt x="18534" y="16189"/>
                  <a:pt x="19287" y="14769"/>
                  <a:pt x="19697" y="13300"/>
                </a:cubicBezTo>
                <a:cubicBezTo>
                  <a:pt x="20107" y="11831"/>
                  <a:pt x="20202" y="10316"/>
                  <a:pt x="20034" y="8817"/>
                </a:cubicBezTo>
                <a:cubicBezTo>
                  <a:pt x="19953" y="8069"/>
                  <a:pt x="19798" y="7322"/>
                  <a:pt x="19603" y="6585"/>
                </a:cubicBezTo>
                <a:cubicBezTo>
                  <a:pt x="19509" y="6214"/>
                  <a:pt x="19388" y="5848"/>
                  <a:pt x="19267" y="5487"/>
                </a:cubicBezTo>
                <a:cubicBezTo>
                  <a:pt x="19139" y="5120"/>
                  <a:pt x="19005" y="4759"/>
                  <a:pt x="18850" y="4403"/>
                </a:cubicBezTo>
                <a:cubicBezTo>
                  <a:pt x="18548" y="3686"/>
                  <a:pt x="18198" y="2979"/>
                  <a:pt x="17802" y="2287"/>
                </a:cubicBezTo>
                <a:cubicBezTo>
                  <a:pt x="17405" y="1595"/>
                  <a:pt x="16961" y="913"/>
                  <a:pt x="16471" y="256"/>
                </a:cubicBezTo>
                <a:cubicBezTo>
                  <a:pt x="16410" y="176"/>
                  <a:pt x="16350" y="95"/>
                  <a:pt x="16289" y="15"/>
                </a:cubicBezTo>
                <a:lnTo>
                  <a:pt x="15966" y="15"/>
                </a:lnTo>
                <a:cubicBezTo>
                  <a:pt x="16040" y="105"/>
                  <a:pt x="16108" y="196"/>
                  <a:pt x="16175" y="286"/>
                </a:cubicBezTo>
                <a:cubicBezTo>
                  <a:pt x="16921" y="1264"/>
                  <a:pt x="17587" y="2322"/>
                  <a:pt x="18144" y="3430"/>
                </a:cubicBezTo>
                <a:cubicBezTo>
                  <a:pt x="18702" y="4539"/>
                  <a:pt x="19153" y="5697"/>
                  <a:pt x="19462" y="6881"/>
                </a:cubicBezTo>
                <a:cubicBezTo>
                  <a:pt x="19771" y="8064"/>
                  <a:pt x="19946" y="9268"/>
                  <a:pt x="19933" y="10456"/>
                </a:cubicBezTo>
                <a:cubicBezTo>
                  <a:pt x="19906" y="11043"/>
                  <a:pt x="19852" y="11630"/>
                  <a:pt x="19758" y="12212"/>
                </a:cubicBezTo>
                <a:close/>
              </a:path>
            </a:pathLst>
          </a:custGeom>
          <a:gradFill>
            <a:gsLst>
              <a:gs pos="0">
                <a:schemeClr val="accent5">
                  <a:lumMod val="75000"/>
                </a:schemeClr>
              </a:gs>
              <a:gs pos="100000">
                <a:schemeClr val="accent5">
                  <a:lumMod val="40000"/>
                  <a:lumOff val="60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accent3">
                    <a:lumMod val="50000"/>
                  </a:schemeClr>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gs>
            <a:gs pos="100000">
              <a:schemeClr val="bg1">
                <a:lumMod val="85000"/>
              </a:schemeClr>
            </a:gs>
          </a:gsLst>
          <a:lin ang="14400000" scaled="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3">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15A0B5A-5200-7143-9C1C-6B4211D54B02}"/>
              </a:ext>
            </a:extLst>
          </p:cNvPr>
          <p:cNvSpPr>
            <a:spLocks noGrp="1"/>
          </p:cNvSpPr>
          <p:nvPr>
            <p:ph type="pic" sz="quarter" idx="17"/>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4293220" y="313396"/>
            <a:ext cx="4516242"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5887844" y="2793071"/>
            <a:ext cx="2921618" cy="819787"/>
          </a:xfrm>
        </p:spPr>
        <p:txBody>
          <a:bodyPr/>
          <a:lstStyle/>
          <a:p>
            <a:r>
              <a:rPr lang="en-US" dirty="0"/>
              <a:t>A Free Presentation Template</a:t>
            </a:r>
          </a:p>
        </p:txBody>
      </p:sp>
      <p:sp>
        <p:nvSpPr>
          <p:cNvPr id="4" name="Shape">
            <a:extLst>
              <a:ext uri="{FF2B5EF4-FFF2-40B4-BE49-F238E27FC236}">
                <a16:creationId xmlns:a16="http://schemas.microsoft.com/office/drawing/2014/main" id="{33999A0E-8D66-3746-8D3E-A0894CD23EA0}"/>
              </a:ext>
            </a:extLst>
          </p:cNvPr>
          <p:cNvSpPr/>
          <p:nvPr/>
        </p:nvSpPr>
        <p:spPr>
          <a:xfrm>
            <a:off x="3426444" y="1"/>
            <a:ext cx="5717556" cy="4448832"/>
          </a:xfrm>
          <a:custGeom>
            <a:avLst/>
            <a:gdLst/>
            <a:ahLst/>
            <a:cxnLst>
              <a:cxn ang="0">
                <a:pos x="wd2" y="hd2"/>
              </a:cxn>
              <a:cxn ang="5400000">
                <a:pos x="wd2" y="hd2"/>
              </a:cxn>
              <a:cxn ang="10800000">
                <a:pos x="wd2" y="hd2"/>
              </a:cxn>
              <a:cxn ang="16200000">
                <a:pos x="wd2" y="hd2"/>
              </a:cxn>
            </a:cxnLst>
            <a:rect l="0" t="0" r="r" b="b"/>
            <a:pathLst>
              <a:path w="21600" h="21600" extrusionOk="0">
                <a:moveTo>
                  <a:pt x="1151" y="12718"/>
                </a:moveTo>
                <a:cubicBezTo>
                  <a:pt x="633" y="11696"/>
                  <a:pt x="230" y="10549"/>
                  <a:pt x="0" y="9347"/>
                </a:cubicBezTo>
                <a:cubicBezTo>
                  <a:pt x="5" y="9371"/>
                  <a:pt x="14" y="9421"/>
                  <a:pt x="34" y="9502"/>
                </a:cubicBezTo>
                <a:cubicBezTo>
                  <a:pt x="43" y="9539"/>
                  <a:pt x="53" y="9588"/>
                  <a:pt x="62" y="9644"/>
                </a:cubicBezTo>
                <a:cubicBezTo>
                  <a:pt x="77" y="9700"/>
                  <a:pt x="91" y="9756"/>
                  <a:pt x="106" y="9824"/>
                </a:cubicBezTo>
                <a:cubicBezTo>
                  <a:pt x="139" y="9954"/>
                  <a:pt x="173" y="10115"/>
                  <a:pt x="226" y="10289"/>
                </a:cubicBezTo>
                <a:cubicBezTo>
                  <a:pt x="249" y="10375"/>
                  <a:pt x="278" y="10468"/>
                  <a:pt x="307" y="10568"/>
                </a:cubicBezTo>
                <a:cubicBezTo>
                  <a:pt x="341" y="10667"/>
                  <a:pt x="369" y="10766"/>
                  <a:pt x="408" y="10877"/>
                </a:cubicBezTo>
                <a:cubicBezTo>
                  <a:pt x="552" y="11305"/>
                  <a:pt x="744" y="11807"/>
                  <a:pt x="998" y="12346"/>
                </a:cubicBezTo>
                <a:cubicBezTo>
                  <a:pt x="1252" y="12879"/>
                  <a:pt x="1569" y="13450"/>
                  <a:pt x="1953" y="14020"/>
                </a:cubicBezTo>
                <a:cubicBezTo>
                  <a:pt x="2711" y="15160"/>
                  <a:pt x="3738" y="16282"/>
                  <a:pt x="4932" y="17243"/>
                </a:cubicBezTo>
                <a:cubicBezTo>
                  <a:pt x="5527" y="17720"/>
                  <a:pt x="6165" y="18160"/>
                  <a:pt x="6832" y="18551"/>
                </a:cubicBezTo>
                <a:cubicBezTo>
                  <a:pt x="7163" y="18749"/>
                  <a:pt x="7504" y="18929"/>
                  <a:pt x="7844" y="19102"/>
                </a:cubicBezTo>
                <a:lnTo>
                  <a:pt x="8104" y="19226"/>
                </a:lnTo>
                <a:lnTo>
                  <a:pt x="8363" y="19344"/>
                </a:lnTo>
                <a:cubicBezTo>
                  <a:pt x="8535" y="19424"/>
                  <a:pt x="8708" y="19499"/>
                  <a:pt x="8881" y="19573"/>
                </a:cubicBezTo>
                <a:cubicBezTo>
                  <a:pt x="10277" y="20162"/>
                  <a:pt x="11707" y="20571"/>
                  <a:pt x="13060" y="20800"/>
                </a:cubicBezTo>
                <a:cubicBezTo>
                  <a:pt x="14413" y="21036"/>
                  <a:pt x="15684" y="21104"/>
                  <a:pt x="16773" y="21079"/>
                </a:cubicBezTo>
                <a:cubicBezTo>
                  <a:pt x="17862" y="21055"/>
                  <a:pt x="18764" y="20943"/>
                  <a:pt x="19393" y="20838"/>
                </a:cubicBezTo>
                <a:cubicBezTo>
                  <a:pt x="19710" y="20788"/>
                  <a:pt x="19954" y="20738"/>
                  <a:pt x="20122" y="20701"/>
                </a:cubicBezTo>
                <a:cubicBezTo>
                  <a:pt x="20290" y="20664"/>
                  <a:pt x="20376" y="20645"/>
                  <a:pt x="20376" y="20645"/>
                </a:cubicBezTo>
                <a:cubicBezTo>
                  <a:pt x="19743" y="20856"/>
                  <a:pt x="19095" y="21030"/>
                  <a:pt x="18448" y="21172"/>
                </a:cubicBezTo>
                <a:cubicBezTo>
                  <a:pt x="16629" y="21358"/>
                  <a:pt x="14797" y="21278"/>
                  <a:pt x="12993" y="20943"/>
                </a:cubicBezTo>
                <a:cubicBezTo>
                  <a:pt x="11189" y="20608"/>
                  <a:pt x="9413" y="20013"/>
                  <a:pt x="7720" y="19139"/>
                </a:cubicBezTo>
                <a:cubicBezTo>
                  <a:pt x="6866" y="18699"/>
                  <a:pt x="6040" y="18179"/>
                  <a:pt x="5249" y="17565"/>
                </a:cubicBezTo>
                <a:cubicBezTo>
                  <a:pt x="4457" y="16951"/>
                  <a:pt x="3699" y="16257"/>
                  <a:pt x="3008" y="15452"/>
                </a:cubicBezTo>
                <a:cubicBezTo>
                  <a:pt x="2303" y="14658"/>
                  <a:pt x="1670" y="13747"/>
                  <a:pt x="1151" y="12718"/>
                </a:cubicBezTo>
                <a:close/>
                <a:moveTo>
                  <a:pt x="1996" y="1804"/>
                </a:moveTo>
                <a:cubicBezTo>
                  <a:pt x="1938" y="1915"/>
                  <a:pt x="1895" y="2033"/>
                  <a:pt x="1842" y="2145"/>
                </a:cubicBezTo>
                <a:cubicBezTo>
                  <a:pt x="1794" y="2262"/>
                  <a:pt x="1742" y="2374"/>
                  <a:pt x="1698" y="2492"/>
                </a:cubicBezTo>
                <a:lnTo>
                  <a:pt x="1569" y="2845"/>
                </a:lnTo>
                <a:cubicBezTo>
                  <a:pt x="1550" y="2907"/>
                  <a:pt x="1526" y="2963"/>
                  <a:pt x="1502" y="3025"/>
                </a:cubicBezTo>
                <a:lnTo>
                  <a:pt x="1444" y="3204"/>
                </a:lnTo>
                <a:lnTo>
                  <a:pt x="1329" y="3564"/>
                </a:lnTo>
                <a:lnTo>
                  <a:pt x="1233" y="3936"/>
                </a:lnTo>
                <a:lnTo>
                  <a:pt x="1185" y="4122"/>
                </a:lnTo>
                <a:cubicBezTo>
                  <a:pt x="1171" y="4184"/>
                  <a:pt x="1156" y="4246"/>
                  <a:pt x="1147" y="4308"/>
                </a:cubicBezTo>
                <a:lnTo>
                  <a:pt x="1070" y="4686"/>
                </a:lnTo>
                <a:cubicBezTo>
                  <a:pt x="883" y="5696"/>
                  <a:pt x="835" y="6743"/>
                  <a:pt x="921" y="7778"/>
                </a:cubicBezTo>
                <a:lnTo>
                  <a:pt x="964" y="8163"/>
                </a:lnTo>
                <a:cubicBezTo>
                  <a:pt x="979" y="8293"/>
                  <a:pt x="993" y="8423"/>
                  <a:pt x="1012" y="8547"/>
                </a:cubicBezTo>
                <a:cubicBezTo>
                  <a:pt x="1051" y="8801"/>
                  <a:pt x="1099" y="9055"/>
                  <a:pt x="1151" y="9303"/>
                </a:cubicBezTo>
                <a:cubicBezTo>
                  <a:pt x="1262" y="9805"/>
                  <a:pt x="1406" y="10295"/>
                  <a:pt x="1583" y="10766"/>
                </a:cubicBezTo>
                <a:cubicBezTo>
                  <a:pt x="1934" y="11708"/>
                  <a:pt x="2409" y="12582"/>
                  <a:pt x="2960" y="13375"/>
                </a:cubicBezTo>
                <a:cubicBezTo>
                  <a:pt x="3512" y="14162"/>
                  <a:pt x="4145" y="14875"/>
                  <a:pt x="4822" y="15501"/>
                </a:cubicBezTo>
                <a:cubicBezTo>
                  <a:pt x="5503" y="16127"/>
                  <a:pt x="6228" y="16679"/>
                  <a:pt x="6986" y="17150"/>
                </a:cubicBezTo>
                <a:cubicBezTo>
                  <a:pt x="7365" y="17385"/>
                  <a:pt x="7749" y="17608"/>
                  <a:pt x="8142" y="17807"/>
                </a:cubicBezTo>
                <a:cubicBezTo>
                  <a:pt x="8535" y="18011"/>
                  <a:pt x="8934" y="18191"/>
                  <a:pt x="9332" y="18365"/>
                </a:cubicBezTo>
                <a:cubicBezTo>
                  <a:pt x="9735" y="18538"/>
                  <a:pt x="10138" y="18687"/>
                  <a:pt x="10550" y="18829"/>
                </a:cubicBezTo>
                <a:cubicBezTo>
                  <a:pt x="10958" y="18972"/>
                  <a:pt x="11371" y="19090"/>
                  <a:pt x="11788" y="19207"/>
                </a:cubicBezTo>
                <a:cubicBezTo>
                  <a:pt x="13448" y="19648"/>
                  <a:pt x="15152" y="19852"/>
                  <a:pt x="16850" y="19821"/>
                </a:cubicBezTo>
                <a:cubicBezTo>
                  <a:pt x="18443" y="19790"/>
                  <a:pt x="20041" y="19548"/>
                  <a:pt x="21595" y="19084"/>
                </a:cubicBezTo>
                <a:lnTo>
                  <a:pt x="21595" y="18724"/>
                </a:lnTo>
                <a:cubicBezTo>
                  <a:pt x="21259" y="18829"/>
                  <a:pt x="20914" y="18929"/>
                  <a:pt x="20564" y="19015"/>
                </a:cubicBezTo>
                <a:cubicBezTo>
                  <a:pt x="19426" y="19294"/>
                  <a:pt x="18208" y="19474"/>
                  <a:pt x="16941" y="19517"/>
                </a:cubicBezTo>
                <a:cubicBezTo>
                  <a:pt x="15675" y="19561"/>
                  <a:pt x="14360" y="19468"/>
                  <a:pt x="13041" y="19226"/>
                </a:cubicBezTo>
                <a:cubicBezTo>
                  <a:pt x="11721" y="18978"/>
                  <a:pt x="10397" y="18588"/>
                  <a:pt x="9111" y="18030"/>
                </a:cubicBezTo>
                <a:cubicBezTo>
                  <a:pt x="8790" y="17894"/>
                  <a:pt x="8473" y="17739"/>
                  <a:pt x="8156" y="17584"/>
                </a:cubicBezTo>
                <a:cubicBezTo>
                  <a:pt x="7844" y="17422"/>
                  <a:pt x="7533" y="17255"/>
                  <a:pt x="7230" y="17069"/>
                </a:cubicBezTo>
                <a:cubicBezTo>
                  <a:pt x="6928" y="16889"/>
                  <a:pt x="6626" y="16691"/>
                  <a:pt x="6333" y="16487"/>
                </a:cubicBezTo>
                <a:cubicBezTo>
                  <a:pt x="6040" y="16282"/>
                  <a:pt x="5753" y="16065"/>
                  <a:pt x="5474" y="15836"/>
                </a:cubicBezTo>
                <a:cubicBezTo>
                  <a:pt x="4356" y="14925"/>
                  <a:pt x="3358" y="13828"/>
                  <a:pt x="2596" y="12569"/>
                </a:cubicBezTo>
                <a:cubicBezTo>
                  <a:pt x="1828" y="11317"/>
                  <a:pt x="1310" y="9904"/>
                  <a:pt x="1094" y="8485"/>
                </a:cubicBezTo>
                <a:cubicBezTo>
                  <a:pt x="988" y="7772"/>
                  <a:pt x="945" y="7066"/>
                  <a:pt x="964" y="6384"/>
                </a:cubicBezTo>
                <a:cubicBezTo>
                  <a:pt x="979" y="5702"/>
                  <a:pt x="1065" y="5045"/>
                  <a:pt x="1190" y="4425"/>
                </a:cubicBezTo>
                <a:cubicBezTo>
                  <a:pt x="1204" y="4351"/>
                  <a:pt x="1219" y="4270"/>
                  <a:pt x="1238" y="4196"/>
                </a:cubicBezTo>
                <a:cubicBezTo>
                  <a:pt x="1252" y="4122"/>
                  <a:pt x="1276" y="4047"/>
                  <a:pt x="1295" y="3973"/>
                </a:cubicBezTo>
                <a:cubicBezTo>
                  <a:pt x="1315" y="3898"/>
                  <a:pt x="1334" y="3824"/>
                  <a:pt x="1353" y="3750"/>
                </a:cubicBezTo>
                <a:cubicBezTo>
                  <a:pt x="1372" y="3675"/>
                  <a:pt x="1387" y="3601"/>
                  <a:pt x="1411" y="3533"/>
                </a:cubicBezTo>
                <a:cubicBezTo>
                  <a:pt x="1454" y="3390"/>
                  <a:pt x="1497" y="3248"/>
                  <a:pt x="1540" y="3105"/>
                </a:cubicBezTo>
                <a:cubicBezTo>
                  <a:pt x="1559" y="3037"/>
                  <a:pt x="1588" y="2969"/>
                  <a:pt x="1612" y="2901"/>
                </a:cubicBezTo>
                <a:cubicBezTo>
                  <a:pt x="1636" y="2832"/>
                  <a:pt x="1660" y="2764"/>
                  <a:pt x="1684" y="2696"/>
                </a:cubicBezTo>
                <a:cubicBezTo>
                  <a:pt x="1708" y="2628"/>
                  <a:pt x="1732" y="2560"/>
                  <a:pt x="1756" y="2498"/>
                </a:cubicBezTo>
                <a:cubicBezTo>
                  <a:pt x="1780" y="2430"/>
                  <a:pt x="1809" y="2368"/>
                  <a:pt x="1838" y="2306"/>
                </a:cubicBezTo>
                <a:cubicBezTo>
                  <a:pt x="1890" y="2175"/>
                  <a:pt x="1943" y="2051"/>
                  <a:pt x="1996" y="1928"/>
                </a:cubicBezTo>
                <a:cubicBezTo>
                  <a:pt x="2053" y="1804"/>
                  <a:pt x="2111" y="1686"/>
                  <a:pt x="2164" y="1568"/>
                </a:cubicBezTo>
                <a:cubicBezTo>
                  <a:pt x="2193" y="1512"/>
                  <a:pt x="2217" y="1450"/>
                  <a:pt x="2245" y="1395"/>
                </a:cubicBezTo>
                <a:cubicBezTo>
                  <a:pt x="2274" y="1339"/>
                  <a:pt x="2303" y="1283"/>
                  <a:pt x="2337" y="1227"/>
                </a:cubicBezTo>
                <a:cubicBezTo>
                  <a:pt x="2572" y="775"/>
                  <a:pt x="2816" y="372"/>
                  <a:pt x="3061" y="6"/>
                </a:cubicBezTo>
                <a:lnTo>
                  <a:pt x="3023" y="6"/>
                </a:lnTo>
                <a:cubicBezTo>
                  <a:pt x="2639" y="564"/>
                  <a:pt x="2298" y="1165"/>
                  <a:pt x="1996" y="1804"/>
                </a:cubicBezTo>
                <a:close/>
                <a:moveTo>
                  <a:pt x="2495" y="2064"/>
                </a:moveTo>
                <a:cubicBezTo>
                  <a:pt x="2826" y="1357"/>
                  <a:pt x="3210" y="713"/>
                  <a:pt x="3618" y="130"/>
                </a:cubicBezTo>
                <a:cubicBezTo>
                  <a:pt x="3651" y="87"/>
                  <a:pt x="3680" y="43"/>
                  <a:pt x="3714" y="0"/>
                </a:cubicBezTo>
                <a:lnTo>
                  <a:pt x="3608" y="0"/>
                </a:lnTo>
                <a:cubicBezTo>
                  <a:pt x="3531" y="105"/>
                  <a:pt x="3454" y="217"/>
                  <a:pt x="3378" y="328"/>
                </a:cubicBezTo>
                <a:lnTo>
                  <a:pt x="3138" y="694"/>
                </a:lnTo>
                <a:lnTo>
                  <a:pt x="2912" y="1072"/>
                </a:lnTo>
                <a:cubicBezTo>
                  <a:pt x="2836" y="1196"/>
                  <a:pt x="2768" y="1326"/>
                  <a:pt x="2696" y="1457"/>
                </a:cubicBezTo>
                <a:lnTo>
                  <a:pt x="2591" y="1649"/>
                </a:lnTo>
                <a:cubicBezTo>
                  <a:pt x="2557" y="1711"/>
                  <a:pt x="2524" y="1779"/>
                  <a:pt x="2495" y="1847"/>
                </a:cubicBezTo>
                <a:lnTo>
                  <a:pt x="2399" y="2045"/>
                </a:lnTo>
                <a:cubicBezTo>
                  <a:pt x="2365" y="2114"/>
                  <a:pt x="2332" y="2176"/>
                  <a:pt x="2303" y="2244"/>
                </a:cubicBezTo>
                <a:lnTo>
                  <a:pt x="2130" y="2653"/>
                </a:lnTo>
                <a:cubicBezTo>
                  <a:pt x="2073" y="2789"/>
                  <a:pt x="2025" y="2932"/>
                  <a:pt x="1972" y="3068"/>
                </a:cubicBezTo>
                <a:cubicBezTo>
                  <a:pt x="1948" y="3136"/>
                  <a:pt x="1919" y="3204"/>
                  <a:pt x="1895" y="3279"/>
                </a:cubicBezTo>
                <a:lnTo>
                  <a:pt x="1828" y="3496"/>
                </a:lnTo>
                <a:cubicBezTo>
                  <a:pt x="1459" y="4636"/>
                  <a:pt x="1291" y="5851"/>
                  <a:pt x="1315" y="7066"/>
                </a:cubicBezTo>
                <a:lnTo>
                  <a:pt x="1315" y="7122"/>
                </a:lnTo>
                <a:lnTo>
                  <a:pt x="1319" y="7177"/>
                </a:lnTo>
                <a:lnTo>
                  <a:pt x="1324" y="7289"/>
                </a:lnTo>
                <a:lnTo>
                  <a:pt x="1339" y="7518"/>
                </a:lnTo>
                <a:cubicBezTo>
                  <a:pt x="1343" y="7593"/>
                  <a:pt x="1343" y="7673"/>
                  <a:pt x="1353" y="7748"/>
                </a:cubicBezTo>
                <a:lnTo>
                  <a:pt x="1377" y="7977"/>
                </a:lnTo>
                <a:cubicBezTo>
                  <a:pt x="1406" y="8281"/>
                  <a:pt x="1449" y="8584"/>
                  <a:pt x="1511" y="8876"/>
                </a:cubicBezTo>
                <a:cubicBezTo>
                  <a:pt x="1626" y="9464"/>
                  <a:pt x="1790" y="10047"/>
                  <a:pt x="2001" y="10599"/>
                </a:cubicBezTo>
                <a:cubicBezTo>
                  <a:pt x="2212" y="11150"/>
                  <a:pt x="2466" y="11683"/>
                  <a:pt x="2759" y="12185"/>
                </a:cubicBezTo>
                <a:cubicBezTo>
                  <a:pt x="3051" y="12687"/>
                  <a:pt x="3382" y="13165"/>
                  <a:pt x="3738" y="13611"/>
                </a:cubicBezTo>
                <a:cubicBezTo>
                  <a:pt x="4448" y="14503"/>
                  <a:pt x="5273" y="15278"/>
                  <a:pt x="6151" y="15941"/>
                </a:cubicBezTo>
                <a:cubicBezTo>
                  <a:pt x="6587" y="16276"/>
                  <a:pt x="7043" y="16573"/>
                  <a:pt x="7509" y="16852"/>
                </a:cubicBezTo>
                <a:cubicBezTo>
                  <a:pt x="7739" y="16995"/>
                  <a:pt x="7979" y="17119"/>
                  <a:pt x="8214" y="17249"/>
                </a:cubicBezTo>
                <a:lnTo>
                  <a:pt x="8574" y="17429"/>
                </a:lnTo>
                <a:cubicBezTo>
                  <a:pt x="8694" y="17491"/>
                  <a:pt x="8818" y="17547"/>
                  <a:pt x="8938" y="17602"/>
                </a:cubicBezTo>
                <a:cubicBezTo>
                  <a:pt x="9912" y="18055"/>
                  <a:pt x="10915" y="18408"/>
                  <a:pt x="11932" y="18675"/>
                </a:cubicBezTo>
                <a:cubicBezTo>
                  <a:pt x="12949" y="18941"/>
                  <a:pt x="13986" y="19115"/>
                  <a:pt x="15027" y="19201"/>
                </a:cubicBezTo>
                <a:cubicBezTo>
                  <a:pt x="16068" y="19288"/>
                  <a:pt x="17109" y="19282"/>
                  <a:pt x="18150" y="19189"/>
                </a:cubicBezTo>
                <a:cubicBezTo>
                  <a:pt x="19306" y="19077"/>
                  <a:pt x="20458" y="18854"/>
                  <a:pt x="21585" y="18513"/>
                </a:cubicBezTo>
                <a:lnTo>
                  <a:pt x="21585" y="18086"/>
                </a:lnTo>
                <a:cubicBezTo>
                  <a:pt x="21230" y="18203"/>
                  <a:pt x="20866" y="18303"/>
                  <a:pt x="20492" y="18396"/>
                </a:cubicBezTo>
                <a:cubicBezTo>
                  <a:pt x="19762" y="18582"/>
                  <a:pt x="19009" y="18712"/>
                  <a:pt x="18237" y="18798"/>
                </a:cubicBezTo>
                <a:cubicBezTo>
                  <a:pt x="16692" y="18966"/>
                  <a:pt x="15080" y="18935"/>
                  <a:pt x="13463" y="18668"/>
                </a:cubicBezTo>
                <a:cubicBezTo>
                  <a:pt x="11846" y="18408"/>
                  <a:pt x="10219" y="17912"/>
                  <a:pt x="8674" y="17168"/>
                </a:cubicBezTo>
                <a:cubicBezTo>
                  <a:pt x="8286" y="16982"/>
                  <a:pt x="7912" y="16784"/>
                  <a:pt x="7537" y="16567"/>
                </a:cubicBezTo>
                <a:cubicBezTo>
                  <a:pt x="7168" y="16350"/>
                  <a:pt x="6803" y="16115"/>
                  <a:pt x="6448" y="15861"/>
                </a:cubicBezTo>
                <a:cubicBezTo>
                  <a:pt x="5738" y="15352"/>
                  <a:pt x="5066" y="14776"/>
                  <a:pt x="4462" y="14131"/>
                </a:cubicBezTo>
                <a:cubicBezTo>
                  <a:pt x="3853" y="13487"/>
                  <a:pt x="3310" y="12774"/>
                  <a:pt x="2859" y="11999"/>
                </a:cubicBezTo>
                <a:cubicBezTo>
                  <a:pt x="2634" y="11615"/>
                  <a:pt x="2432" y="11212"/>
                  <a:pt x="2255" y="10803"/>
                </a:cubicBezTo>
                <a:cubicBezTo>
                  <a:pt x="2082" y="10394"/>
                  <a:pt x="1933" y="9966"/>
                  <a:pt x="1813" y="9539"/>
                </a:cubicBezTo>
                <a:cubicBezTo>
                  <a:pt x="1694" y="9111"/>
                  <a:pt x="1602" y="8671"/>
                  <a:pt x="1540" y="8231"/>
                </a:cubicBezTo>
                <a:cubicBezTo>
                  <a:pt x="1526" y="8119"/>
                  <a:pt x="1516" y="8008"/>
                  <a:pt x="1502" y="7896"/>
                </a:cubicBezTo>
                <a:cubicBezTo>
                  <a:pt x="1487" y="7785"/>
                  <a:pt x="1473" y="7673"/>
                  <a:pt x="1468" y="7562"/>
                </a:cubicBezTo>
                <a:cubicBezTo>
                  <a:pt x="1463" y="7450"/>
                  <a:pt x="1454" y="7338"/>
                  <a:pt x="1449" y="7227"/>
                </a:cubicBezTo>
                <a:cubicBezTo>
                  <a:pt x="1444" y="7171"/>
                  <a:pt x="1439" y="7115"/>
                  <a:pt x="1439" y="7059"/>
                </a:cubicBezTo>
                <a:lnTo>
                  <a:pt x="1439" y="6892"/>
                </a:lnTo>
                <a:cubicBezTo>
                  <a:pt x="1425" y="6012"/>
                  <a:pt x="1516" y="5150"/>
                  <a:pt x="1698" y="4339"/>
                </a:cubicBezTo>
                <a:cubicBezTo>
                  <a:pt x="1890" y="3539"/>
                  <a:pt x="2169" y="2771"/>
                  <a:pt x="2495" y="2064"/>
                </a:cubicBezTo>
                <a:close/>
                <a:moveTo>
                  <a:pt x="21595" y="19865"/>
                </a:moveTo>
                <a:cubicBezTo>
                  <a:pt x="20895" y="20075"/>
                  <a:pt x="20002" y="20298"/>
                  <a:pt x="18961" y="20447"/>
                </a:cubicBezTo>
                <a:cubicBezTo>
                  <a:pt x="18294" y="20540"/>
                  <a:pt x="17570" y="20608"/>
                  <a:pt x="16802" y="20627"/>
                </a:cubicBezTo>
                <a:cubicBezTo>
                  <a:pt x="16706" y="20627"/>
                  <a:pt x="16610" y="20633"/>
                  <a:pt x="16509" y="20633"/>
                </a:cubicBezTo>
                <a:cubicBezTo>
                  <a:pt x="16413" y="20633"/>
                  <a:pt x="16313" y="20633"/>
                  <a:pt x="16217" y="20633"/>
                </a:cubicBezTo>
                <a:cubicBezTo>
                  <a:pt x="16020" y="20633"/>
                  <a:pt x="15819" y="20627"/>
                  <a:pt x="15617" y="20621"/>
                </a:cubicBezTo>
                <a:cubicBezTo>
                  <a:pt x="15214" y="20602"/>
                  <a:pt x="14801" y="20577"/>
                  <a:pt x="14384" y="20534"/>
                </a:cubicBezTo>
                <a:cubicBezTo>
                  <a:pt x="12709" y="20360"/>
                  <a:pt x="10930" y="19939"/>
                  <a:pt x="9212" y="19238"/>
                </a:cubicBezTo>
                <a:cubicBezTo>
                  <a:pt x="8353" y="18885"/>
                  <a:pt x="7504" y="18470"/>
                  <a:pt x="6698" y="17968"/>
                </a:cubicBezTo>
                <a:cubicBezTo>
                  <a:pt x="5892" y="17472"/>
                  <a:pt x="5124" y="16896"/>
                  <a:pt x="4419" y="16257"/>
                </a:cubicBezTo>
                <a:cubicBezTo>
                  <a:pt x="3714" y="15619"/>
                  <a:pt x="3080" y="14912"/>
                  <a:pt x="2528" y="14169"/>
                </a:cubicBezTo>
                <a:cubicBezTo>
                  <a:pt x="2255" y="13797"/>
                  <a:pt x="2005" y="13406"/>
                  <a:pt x="1775" y="13016"/>
                </a:cubicBezTo>
                <a:cubicBezTo>
                  <a:pt x="1660" y="12824"/>
                  <a:pt x="1554" y="12619"/>
                  <a:pt x="1454" y="12427"/>
                </a:cubicBezTo>
                <a:cubicBezTo>
                  <a:pt x="1358" y="12229"/>
                  <a:pt x="1257" y="12030"/>
                  <a:pt x="1171" y="11832"/>
                </a:cubicBezTo>
                <a:cubicBezTo>
                  <a:pt x="1079" y="11634"/>
                  <a:pt x="1003" y="11435"/>
                  <a:pt x="921" y="11237"/>
                </a:cubicBezTo>
                <a:cubicBezTo>
                  <a:pt x="883" y="11138"/>
                  <a:pt x="849" y="11039"/>
                  <a:pt x="816" y="10939"/>
                </a:cubicBezTo>
                <a:cubicBezTo>
                  <a:pt x="796" y="10890"/>
                  <a:pt x="782" y="10840"/>
                  <a:pt x="763" y="10791"/>
                </a:cubicBezTo>
                <a:cubicBezTo>
                  <a:pt x="748" y="10741"/>
                  <a:pt x="729" y="10692"/>
                  <a:pt x="715" y="10642"/>
                </a:cubicBezTo>
                <a:cubicBezTo>
                  <a:pt x="585" y="10258"/>
                  <a:pt x="489" y="9873"/>
                  <a:pt x="403" y="9514"/>
                </a:cubicBezTo>
                <a:cubicBezTo>
                  <a:pt x="365" y="9328"/>
                  <a:pt x="326" y="9154"/>
                  <a:pt x="297" y="8981"/>
                </a:cubicBezTo>
                <a:cubicBezTo>
                  <a:pt x="283" y="8894"/>
                  <a:pt x="269" y="8807"/>
                  <a:pt x="254" y="8727"/>
                </a:cubicBezTo>
                <a:cubicBezTo>
                  <a:pt x="249" y="8683"/>
                  <a:pt x="240" y="8640"/>
                  <a:pt x="235" y="8603"/>
                </a:cubicBezTo>
                <a:cubicBezTo>
                  <a:pt x="230" y="8559"/>
                  <a:pt x="225" y="8522"/>
                  <a:pt x="221" y="8479"/>
                </a:cubicBezTo>
                <a:cubicBezTo>
                  <a:pt x="201" y="8318"/>
                  <a:pt x="182" y="8157"/>
                  <a:pt x="163" y="8008"/>
                </a:cubicBezTo>
                <a:cubicBezTo>
                  <a:pt x="158" y="7971"/>
                  <a:pt x="153" y="7933"/>
                  <a:pt x="149" y="7896"/>
                </a:cubicBezTo>
                <a:cubicBezTo>
                  <a:pt x="144" y="7859"/>
                  <a:pt x="144" y="7822"/>
                  <a:pt x="139" y="7785"/>
                </a:cubicBezTo>
                <a:cubicBezTo>
                  <a:pt x="134" y="7710"/>
                  <a:pt x="129" y="7642"/>
                  <a:pt x="125" y="7568"/>
                </a:cubicBezTo>
                <a:cubicBezTo>
                  <a:pt x="115" y="7425"/>
                  <a:pt x="105" y="7295"/>
                  <a:pt x="101" y="7171"/>
                </a:cubicBezTo>
                <a:cubicBezTo>
                  <a:pt x="101" y="7047"/>
                  <a:pt x="96" y="6923"/>
                  <a:pt x="96" y="6812"/>
                </a:cubicBezTo>
                <a:cubicBezTo>
                  <a:pt x="96" y="6700"/>
                  <a:pt x="96" y="6595"/>
                  <a:pt x="91" y="6496"/>
                </a:cubicBezTo>
                <a:cubicBezTo>
                  <a:pt x="96" y="6396"/>
                  <a:pt x="101" y="6310"/>
                  <a:pt x="101" y="6223"/>
                </a:cubicBezTo>
                <a:cubicBezTo>
                  <a:pt x="105" y="6093"/>
                  <a:pt x="110" y="5987"/>
                  <a:pt x="115" y="5901"/>
                </a:cubicBezTo>
                <a:cubicBezTo>
                  <a:pt x="72" y="6551"/>
                  <a:pt x="72" y="7202"/>
                  <a:pt x="125" y="7853"/>
                </a:cubicBezTo>
                <a:cubicBezTo>
                  <a:pt x="139" y="8039"/>
                  <a:pt x="163" y="8219"/>
                  <a:pt x="182" y="8404"/>
                </a:cubicBezTo>
                <a:cubicBezTo>
                  <a:pt x="201" y="8590"/>
                  <a:pt x="230" y="8770"/>
                  <a:pt x="259" y="8950"/>
                </a:cubicBezTo>
                <a:cubicBezTo>
                  <a:pt x="269" y="8993"/>
                  <a:pt x="273" y="9043"/>
                  <a:pt x="283" y="9086"/>
                </a:cubicBezTo>
                <a:lnTo>
                  <a:pt x="312" y="9223"/>
                </a:lnTo>
                <a:lnTo>
                  <a:pt x="365" y="9489"/>
                </a:lnTo>
                <a:cubicBezTo>
                  <a:pt x="384" y="9576"/>
                  <a:pt x="408" y="9669"/>
                  <a:pt x="427" y="9756"/>
                </a:cubicBezTo>
                <a:cubicBezTo>
                  <a:pt x="451" y="9842"/>
                  <a:pt x="465" y="9935"/>
                  <a:pt x="489" y="10022"/>
                </a:cubicBezTo>
                <a:cubicBezTo>
                  <a:pt x="672" y="10722"/>
                  <a:pt x="916" y="11398"/>
                  <a:pt x="1204" y="12036"/>
                </a:cubicBezTo>
                <a:cubicBezTo>
                  <a:pt x="1497" y="12675"/>
                  <a:pt x="1833" y="13270"/>
                  <a:pt x="2207" y="13828"/>
                </a:cubicBezTo>
                <a:cubicBezTo>
                  <a:pt x="2576" y="14385"/>
                  <a:pt x="2984" y="14900"/>
                  <a:pt x="3416" y="15377"/>
                </a:cubicBezTo>
                <a:cubicBezTo>
                  <a:pt x="3848" y="15854"/>
                  <a:pt x="4299" y="16294"/>
                  <a:pt x="4769" y="16697"/>
                </a:cubicBezTo>
                <a:cubicBezTo>
                  <a:pt x="5239" y="17100"/>
                  <a:pt x="5729" y="17472"/>
                  <a:pt x="6228" y="17807"/>
                </a:cubicBezTo>
                <a:cubicBezTo>
                  <a:pt x="6727" y="18141"/>
                  <a:pt x="7240" y="18445"/>
                  <a:pt x="7763" y="18718"/>
                </a:cubicBezTo>
                <a:cubicBezTo>
                  <a:pt x="9850" y="19803"/>
                  <a:pt x="12057" y="20453"/>
                  <a:pt x="14293" y="20720"/>
                </a:cubicBezTo>
                <a:cubicBezTo>
                  <a:pt x="16529" y="20980"/>
                  <a:pt x="18798" y="20850"/>
                  <a:pt x="21010" y="20292"/>
                </a:cubicBezTo>
                <a:cubicBezTo>
                  <a:pt x="21202" y="20218"/>
                  <a:pt x="21394" y="20143"/>
                  <a:pt x="21581" y="20069"/>
                </a:cubicBezTo>
                <a:lnTo>
                  <a:pt x="21581" y="19865"/>
                </a:lnTo>
                <a:close/>
                <a:moveTo>
                  <a:pt x="16020" y="20119"/>
                </a:moveTo>
                <a:cubicBezTo>
                  <a:pt x="13952" y="20081"/>
                  <a:pt x="11745" y="19691"/>
                  <a:pt x="9625" y="18867"/>
                </a:cubicBezTo>
                <a:cubicBezTo>
                  <a:pt x="8564" y="18451"/>
                  <a:pt x="7523" y="17943"/>
                  <a:pt x="6549" y="17305"/>
                </a:cubicBezTo>
                <a:cubicBezTo>
                  <a:pt x="5575" y="16672"/>
                  <a:pt x="4664" y="15916"/>
                  <a:pt x="3853" y="15061"/>
                </a:cubicBezTo>
                <a:cubicBezTo>
                  <a:pt x="3047" y="14206"/>
                  <a:pt x="2356" y="13239"/>
                  <a:pt x="1818" y="12210"/>
                </a:cubicBezTo>
                <a:cubicBezTo>
                  <a:pt x="1281" y="11181"/>
                  <a:pt x="912" y="10090"/>
                  <a:pt x="715" y="9037"/>
                </a:cubicBezTo>
                <a:cubicBezTo>
                  <a:pt x="518" y="7977"/>
                  <a:pt x="465" y="6966"/>
                  <a:pt x="509" y="6068"/>
                </a:cubicBezTo>
                <a:cubicBezTo>
                  <a:pt x="557" y="5169"/>
                  <a:pt x="696" y="4394"/>
                  <a:pt x="854" y="3756"/>
                </a:cubicBezTo>
                <a:cubicBezTo>
                  <a:pt x="1008" y="3118"/>
                  <a:pt x="1190" y="2628"/>
                  <a:pt x="1319" y="2275"/>
                </a:cubicBezTo>
                <a:cubicBezTo>
                  <a:pt x="1348" y="2188"/>
                  <a:pt x="1387" y="2107"/>
                  <a:pt x="1415" y="2039"/>
                </a:cubicBezTo>
                <a:cubicBezTo>
                  <a:pt x="1444" y="1971"/>
                  <a:pt x="1468" y="1909"/>
                  <a:pt x="1492" y="1859"/>
                </a:cubicBezTo>
                <a:cubicBezTo>
                  <a:pt x="1535" y="1754"/>
                  <a:pt x="1564" y="1686"/>
                  <a:pt x="1579" y="1655"/>
                </a:cubicBezTo>
                <a:cubicBezTo>
                  <a:pt x="1233" y="2417"/>
                  <a:pt x="960" y="3223"/>
                  <a:pt x="768" y="4072"/>
                </a:cubicBezTo>
                <a:cubicBezTo>
                  <a:pt x="576" y="4915"/>
                  <a:pt x="470" y="5795"/>
                  <a:pt x="465" y="6675"/>
                </a:cubicBezTo>
                <a:cubicBezTo>
                  <a:pt x="461" y="7115"/>
                  <a:pt x="480" y="7555"/>
                  <a:pt x="523" y="7995"/>
                </a:cubicBezTo>
                <a:cubicBezTo>
                  <a:pt x="571" y="8435"/>
                  <a:pt x="624" y="8869"/>
                  <a:pt x="720" y="9297"/>
                </a:cubicBezTo>
                <a:cubicBezTo>
                  <a:pt x="897" y="10152"/>
                  <a:pt x="1166" y="10970"/>
                  <a:pt x="1511" y="11739"/>
                </a:cubicBezTo>
                <a:cubicBezTo>
                  <a:pt x="1684" y="12117"/>
                  <a:pt x="1871" y="12495"/>
                  <a:pt x="2082" y="12848"/>
                </a:cubicBezTo>
                <a:cubicBezTo>
                  <a:pt x="2289" y="13202"/>
                  <a:pt x="2509" y="13543"/>
                  <a:pt x="2744" y="13871"/>
                </a:cubicBezTo>
                <a:cubicBezTo>
                  <a:pt x="3210" y="14522"/>
                  <a:pt x="3728" y="15117"/>
                  <a:pt x="4275" y="15650"/>
                </a:cubicBezTo>
                <a:cubicBezTo>
                  <a:pt x="5374" y="16722"/>
                  <a:pt x="6592" y="17584"/>
                  <a:pt x="7869" y="18259"/>
                </a:cubicBezTo>
                <a:cubicBezTo>
                  <a:pt x="8507" y="18594"/>
                  <a:pt x="9159" y="18885"/>
                  <a:pt x="9821" y="19139"/>
                </a:cubicBezTo>
                <a:cubicBezTo>
                  <a:pt x="10483" y="19393"/>
                  <a:pt x="11155" y="19610"/>
                  <a:pt x="11832" y="19784"/>
                </a:cubicBezTo>
                <a:cubicBezTo>
                  <a:pt x="12508" y="19957"/>
                  <a:pt x="13194" y="20094"/>
                  <a:pt x="13880" y="20193"/>
                </a:cubicBezTo>
                <a:cubicBezTo>
                  <a:pt x="14566" y="20292"/>
                  <a:pt x="15257" y="20348"/>
                  <a:pt x="15948" y="20373"/>
                </a:cubicBezTo>
                <a:cubicBezTo>
                  <a:pt x="17330" y="20416"/>
                  <a:pt x="18717" y="20298"/>
                  <a:pt x="20089" y="20032"/>
                </a:cubicBezTo>
                <a:cubicBezTo>
                  <a:pt x="20597" y="19926"/>
                  <a:pt x="21101" y="19802"/>
                  <a:pt x="21600" y="19660"/>
                </a:cubicBezTo>
                <a:lnTo>
                  <a:pt x="21600" y="19356"/>
                </a:lnTo>
                <a:cubicBezTo>
                  <a:pt x="19997" y="19834"/>
                  <a:pt x="18078" y="20156"/>
                  <a:pt x="16020" y="20119"/>
                </a:cubicBezTo>
                <a:close/>
                <a:moveTo>
                  <a:pt x="16596" y="21445"/>
                </a:moveTo>
                <a:cubicBezTo>
                  <a:pt x="16082" y="21451"/>
                  <a:pt x="15348" y="21445"/>
                  <a:pt x="14475" y="21358"/>
                </a:cubicBezTo>
                <a:cubicBezTo>
                  <a:pt x="13597" y="21278"/>
                  <a:pt x="12575" y="21110"/>
                  <a:pt x="11491" y="20831"/>
                </a:cubicBezTo>
                <a:cubicBezTo>
                  <a:pt x="10407" y="20552"/>
                  <a:pt x="9265" y="20150"/>
                  <a:pt x="8147" y="19629"/>
                </a:cubicBezTo>
                <a:cubicBezTo>
                  <a:pt x="7868" y="19499"/>
                  <a:pt x="7590" y="19362"/>
                  <a:pt x="7312" y="19214"/>
                </a:cubicBezTo>
                <a:cubicBezTo>
                  <a:pt x="7034" y="19065"/>
                  <a:pt x="6760" y="18910"/>
                  <a:pt x="6496" y="18743"/>
                </a:cubicBezTo>
                <a:cubicBezTo>
                  <a:pt x="5959" y="18414"/>
                  <a:pt x="5441" y="18061"/>
                  <a:pt x="4951" y="17677"/>
                </a:cubicBezTo>
                <a:cubicBezTo>
                  <a:pt x="3973" y="16914"/>
                  <a:pt x="3114" y="16053"/>
                  <a:pt x="2432" y="15197"/>
                </a:cubicBezTo>
                <a:cubicBezTo>
                  <a:pt x="2092" y="14770"/>
                  <a:pt x="1794" y="14348"/>
                  <a:pt x="1545" y="13952"/>
                </a:cubicBezTo>
                <a:cubicBezTo>
                  <a:pt x="1291" y="13561"/>
                  <a:pt x="1094" y="13183"/>
                  <a:pt x="926" y="12867"/>
                </a:cubicBezTo>
                <a:cubicBezTo>
                  <a:pt x="600" y="12229"/>
                  <a:pt x="441" y="11795"/>
                  <a:pt x="408" y="11720"/>
                </a:cubicBezTo>
                <a:cubicBezTo>
                  <a:pt x="580" y="12179"/>
                  <a:pt x="782" y="12613"/>
                  <a:pt x="998" y="13028"/>
                </a:cubicBezTo>
                <a:cubicBezTo>
                  <a:pt x="1103" y="13239"/>
                  <a:pt x="1219" y="13437"/>
                  <a:pt x="1334" y="13642"/>
                </a:cubicBezTo>
                <a:cubicBezTo>
                  <a:pt x="1454" y="13840"/>
                  <a:pt x="1569" y="14038"/>
                  <a:pt x="1698" y="14224"/>
                </a:cubicBezTo>
                <a:cubicBezTo>
                  <a:pt x="1823" y="14416"/>
                  <a:pt x="1953" y="14596"/>
                  <a:pt x="2082" y="14782"/>
                </a:cubicBezTo>
                <a:cubicBezTo>
                  <a:pt x="2217" y="14962"/>
                  <a:pt x="2346" y="15142"/>
                  <a:pt x="2485" y="15309"/>
                </a:cubicBezTo>
                <a:cubicBezTo>
                  <a:pt x="2759" y="15650"/>
                  <a:pt x="3047" y="15978"/>
                  <a:pt x="3339" y="16282"/>
                </a:cubicBezTo>
                <a:cubicBezTo>
                  <a:pt x="4519" y="17516"/>
                  <a:pt x="5829" y="18476"/>
                  <a:pt x="7202" y="19239"/>
                </a:cubicBezTo>
                <a:cubicBezTo>
                  <a:pt x="7288" y="19288"/>
                  <a:pt x="7374" y="19332"/>
                  <a:pt x="7461" y="19375"/>
                </a:cubicBezTo>
                <a:cubicBezTo>
                  <a:pt x="7547" y="19424"/>
                  <a:pt x="7633" y="19468"/>
                  <a:pt x="7720" y="19511"/>
                </a:cubicBezTo>
                <a:lnTo>
                  <a:pt x="7979" y="19641"/>
                </a:lnTo>
                <a:lnTo>
                  <a:pt x="8238" y="19765"/>
                </a:lnTo>
                <a:cubicBezTo>
                  <a:pt x="8583" y="19933"/>
                  <a:pt x="8934" y="20081"/>
                  <a:pt x="9289" y="20224"/>
                </a:cubicBezTo>
                <a:cubicBezTo>
                  <a:pt x="9994" y="20503"/>
                  <a:pt x="10709" y="20738"/>
                  <a:pt x="11428" y="20937"/>
                </a:cubicBezTo>
                <a:cubicBezTo>
                  <a:pt x="12873" y="21321"/>
                  <a:pt x="14336" y="21544"/>
                  <a:pt x="15809" y="21600"/>
                </a:cubicBezTo>
                <a:cubicBezTo>
                  <a:pt x="16341" y="21557"/>
                  <a:pt x="16869" y="21501"/>
                  <a:pt x="17397" y="21414"/>
                </a:cubicBezTo>
                <a:cubicBezTo>
                  <a:pt x="17397" y="21414"/>
                  <a:pt x="17325" y="21420"/>
                  <a:pt x="17186" y="21426"/>
                </a:cubicBezTo>
                <a:cubicBezTo>
                  <a:pt x="17119" y="21426"/>
                  <a:pt x="17032" y="21433"/>
                  <a:pt x="16932" y="21439"/>
                </a:cubicBezTo>
                <a:cubicBezTo>
                  <a:pt x="16836" y="21445"/>
                  <a:pt x="16721" y="21445"/>
                  <a:pt x="16596" y="21445"/>
                </a:cubicBezTo>
                <a:close/>
                <a:moveTo>
                  <a:pt x="125" y="5826"/>
                </a:moveTo>
                <a:cubicBezTo>
                  <a:pt x="125" y="5851"/>
                  <a:pt x="125" y="5870"/>
                  <a:pt x="120" y="5901"/>
                </a:cubicBezTo>
                <a:cubicBezTo>
                  <a:pt x="125" y="5814"/>
                  <a:pt x="134" y="5721"/>
                  <a:pt x="139" y="5634"/>
                </a:cubicBezTo>
                <a:cubicBezTo>
                  <a:pt x="139" y="5665"/>
                  <a:pt x="134" y="5727"/>
                  <a:pt x="125" y="5826"/>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1126272" y="365125"/>
            <a:ext cx="5163015"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6129338"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6720004"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160463" y="1825625"/>
            <a:ext cx="7354887" cy="3883025"/>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2B772FB4-97D0-9A41-A847-2E3BF6A8E31F}"/>
              </a:ext>
            </a:extLst>
          </p:cNvPr>
          <p:cNvSpPr>
            <a:spLocks noGrp="1"/>
          </p:cNvSpPr>
          <p:nvPr>
            <p:ph type="pic" sz="quarter" idx="17"/>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4902190" y="1709738"/>
            <a:ext cx="3608398"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902190" y="4589463"/>
            <a:ext cx="3608398"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
        <p:nvSpPr>
          <p:cNvPr id="9" name="Shape">
            <a:extLst>
              <a:ext uri="{FF2B5EF4-FFF2-40B4-BE49-F238E27FC236}">
                <a16:creationId xmlns:a16="http://schemas.microsoft.com/office/drawing/2014/main" id="{40D28A29-B88F-1044-A3BF-9384329D0AD0}"/>
              </a:ext>
            </a:extLst>
          </p:cNvPr>
          <p:cNvSpPr/>
          <p:nvPr/>
        </p:nvSpPr>
        <p:spPr>
          <a:xfrm>
            <a:off x="2956464" y="591839"/>
            <a:ext cx="6178012" cy="6266161"/>
          </a:xfrm>
          <a:custGeom>
            <a:avLst/>
            <a:gdLst/>
            <a:ahLst/>
            <a:cxnLst>
              <a:cxn ang="0">
                <a:pos x="wd2" y="hd2"/>
              </a:cxn>
              <a:cxn ang="5400000">
                <a:pos x="wd2" y="hd2"/>
              </a:cxn>
              <a:cxn ang="10800000">
                <a:pos x="wd2" y="hd2"/>
              </a:cxn>
              <a:cxn ang="16200000">
                <a:pos x="wd2" y="hd2"/>
              </a:cxn>
            </a:cxnLst>
            <a:rect l="0" t="0" r="r" b="b"/>
            <a:pathLst>
              <a:path w="21594" h="21600" extrusionOk="0">
                <a:moveTo>
                  <a:pt x="15819" y="0"/>
                </a:moveTo>
                <a:cubicBezTo>
                  <a:pt x="15810" y="0"/>
                  <a:pt x="15792" y="4"/>
                  <a:pt x="15779" y="4"/>
                </a:cubicBezTo>
                <a:cubicBezTo>
                  <a:pt x="15792" y="4"/>
                  <a:pt x="15806" y="0"/>
                  <a:pt x="15819" y="0"/>
                </a:cubicBezTo>
                <a:close/>
                <a:moveTo>
                  <a:pt x="3203" y="8090"/>
                </a:moveTo>
                <a:cubicBezTo>
                  <a:pt x="3243" y="8016"/>
                  <a:pt x="3288" y="7941"/>
                  <a:pt x="3328" y="7863"/>
                </a:cubicBezTo>
                <a:cubicBezTo>
                  <a:pt x="3372" y="7788"/>
                  <a:pt x="3416" y="7714"/>
                  <a:pt x="3461" y="7644"/>
                </a:cubicBezTo>
                <a:cubicBezTo>
                  <a:pt x="3550" y="7495"/>
                  <a:pt x="3638" y="7350"/>
                  <a:pt x="3727" y="7206"/>
                </a:cubicBezTo>
                <a:cubicBezTo>
                  <a:pt x="3820" y="7066"/>
                  <a:pt x="3918" y="6926"/>
                  <a:pt x="4011" y="6786"/>
                </a:cubicBezTo>
                <a:cubicBezTo>
                  <a:pt x="4060" y="6716"/>
                  <a:pt x="4105" y="6645"/>
                  <a:pt x="4153" y="6575"/>
                </a:cubicBezTo>
                <a:cubicBezTo>
                  <a:pt x="4202" y="6505"/>
                  <a:pt x="4255" y="6440"/>
                  <a:pt x="4304" y="6374"/>
                </a:cubicBezTo>
                <a:cubicBezTo>
                  <a:pt x="4406" y="6243"/>
                  <a:pt x="4504" y="6107"/>
                  <a:pt x="4606" y="5976"/>
                </a:cubicBezTo>
                <a:lnTo>
                  <a:pt x="4642" y="5928"/>
                </a:lnTo>
                <a:lnTo>
                  <a:pt x="4682" y="5879"/>
                </a:lnTo>
                <a:lnTo>
                  <a:pt x="4762" y="5783"/>
                </a:lnTo>
                <a:cubicBezTo>
                  <a:pt x="4815" y="5722"/>
                  <a:pt x="4868" y="5656"/>
                  <a:pt x="4921" y="5595"/>
                </a:cubicBezTo>
                <a:cubicBezTo>
                  <a:pt x="5125" y="5337"/>
                  <a:pt x="5352" y="5109"/>
                  <a:pt x="5565" y="4868"/>
                </a:cubicBezTo>
                <a:cubicBezTo>
                  <a:pt x="5592" y="4837"/>
                  <a:pt x="5618" y="4807"/>
                  <a:pt x="5645" y="4781"/>
                </a:cubicBezTo>
                <a:lnTo>
                  <a:pt x="5729" y="4697"/>
                </a:lnTo>
                <a:cubicBezTo>
                  <a:pt x="5787" y="4640"/>
                  <a:pt x="5840" y="4588"/>
                  <a:pt x="5898" y="4531"/>
                </a:cubicBezTo>
                <a:cubicBezTo>
                  <a:pt x="5956" y="4474"/>
                  <a:pt x="6009" y="4422"/>
                  <a:pt x="6067" y="4365"/>
                </a:cubicBezTo>
                <a:lnTo>
                  <a:pt x="6151" y="4281"/>
                </a:lnTo>
                <a:cubicBezTo>
                  <a:pt x="6178" y="4255"/>
                  <a:pt x="6209" y="4229"/>
                  <a:pt x="6240" y="4203"/>
                </a:cubicBezTo>
                <a:cubicBezTo>
                  <a:pt x="6475" y="3997"/>
                  <a:pt x="6697" y="3782"/>
                  <a:pt x="6937" y="3599"/>
                </a:cubicBezTo>
                <a:cubicBezTo>
                  <a:pt x="7052" y="3502"/>
                  <a:pt x="7172" y="3410"/>
                  <a:pt x="7287" y="3314"/>
                </a:cubicBezTo>
                <a:cubicBezTo>
                  <a:pt x="7407" y="3226"/>
                  <a:pt x="7527" y="3139"/>
                  <a:pt x="7642" y="3051"/>
                </a:cubicBezTo>
                <a:cubicBezTo>
                  <a:pt x="7700" y="3008"/>
                  <a:pt x="7762" y="2964"/>
                  <a:pt x="7820" y="2920"/>
                </a:cubicBezTo>
                <a:cubicBezTo>
                  <a:pt x="7878" y="2876"/>
                  <a:pt x="7940" y="2837"/>
                  <a:pt x="7998" y="2797"/>
                </a:cubicBezTo>
                <a:cubicBezTo>
                  <a:pt x="8117" y="2719"/>
                  <a:pt x="8237" y="2640"/>
                  <a:pt x="8353" y="2561"/>
                </a:cubicBezTo>
                <a:cubicBezTo>
                  <a:pt x="8468" y="2478"/>
                  <a:pt x="8592" y="2412"/>
                  <a:pt x="8708" y="2338"/>
                </a:cubicBezTo>
                <a:cubicBezTo>
                  <a:pt x="8828" y="2268"/>
                  <a:pt x="8943" y="2193"/>
                  <a:pt x="9058" y="2123"/>
                </a:cubicBezTo>
                <a:cubicBezTo>
                  <a:pt x="9178" y="2058"/>
                  <a:pt x="9294" y="1992"/>
                  <a:pt x="9414" y="1931"/>
                </a:cubicBezTo>
                <a:cubicBezTo>
                  <a:pt x="9471" y="1900"/>
                  <a:pt x="9529" y="1865"/>
                  <a:pt x="9587" y="1834"/>
                </a:cubicBezTo>
                <a:cubicBezTo>
                  <a:pt x="9644" y="1804"/>
                  <a:pt x="9702" y="1769"/>
                  <a:pt x="9760" y="1742"/>
                </a:cubicBezTo>
                <a:cubicBezTo>
                  <a:pt x="9875" y="1685"/>
                  <a:pt x="9991" y="1629"/>
                  <a:pt x="10106" y="1572"/>
                </a:cubicBezTo>
                <a:cubicBezTo>
                  <a:pt x="10221" y="1515"/>
                  <a:pt x="10332" y="1458"/>
                  <a:pt x="10448" y="1410"/>
                </a:cubicBezTo>
                <a:cubicBezTo>
                  <a:pt x="10563" y="1362"/>
                  <a:pt x="10674" y="1309"/>
                  <a:pt x="10785" y="1261"/>
                </a:cubicBezTo>
                <a:cubicBezTo>
                  <a:pt x="10838" y="1235"/>
                  <a:pt x="10896" y="1213"/>
                  <a:pt x="10949" y="1191"/>
                </a:cubicBezTo>
                <a:cubicBezTo>
                  <a:pt x="11003" y="1169"/>
                  <a:pt x="11060" y="1147"/>
                  <a:pt x="11114" y="1125"/>
                </a:cubicBezTo>
                <a:cubicBezTo>
                  <a:pt x="11225" y="1081"/>
                  <a:pt x="11331" y="1042"/>
                  <a:pt x="11438" y="998"/>
                </a:cubicBezTo>
                <a:cubicBezTo>
                  <a:pt x="11491" y="976"/>
                  <a:pt x="11544" y="959"/>
                  <a:pt x="11598" y="937"/>
                </a:cubicBezTo>
                <a:cubicBezTo>
                  <a:pt x="11651" y="915"/>
                  <a:pt x="11704" y="902"/>
                  <a:pt x="11753" y="880"/>
                </a:cubicBezTo>
                <a:cubicBezTo>
                  <a:pt x="11859" y="845"/>
                  <a:pt x="11962" y="810"/>
                  <a:pt x="12059" y="775"/>
                </a:cubicBezTo>
                <a:cubicBezTo>
                  <a:pt x="12108" y="757"/>
                  <a:pt x="12161" y="740"/>
                  <a:pt x="12210" y="722"/>
                </a:cubicBezTo>
                <a:cubicBezTo>
                  <a:pt x="12237" y="714"/>
                  <a:pt x="12259" y="705"/>
                  <a:pt x="12286" y="696"/>
                </a:cubicBezTo>
                <a:cubicBezTo>
                  <a:pt x="12312" y="687"/>
                  <a:pt x="12334" y="683"/>
                  <a:pt x="12361" y="674"/>
                </a:cubicBezTo>
                <a:cubicBezTo>
                  <a:pt x="12556" y="617"/>
                  <a:pt x="12747" y="560"/>
                  <a:pt x="12929" y="508"/>
                </a:cubicBezTo>
                <a:cubicBezTo>
                  <a:pt x="13116" y="460"/>
                  <a:pt x="13289" y="416"/>
                  <a:pt x="13458" y="377"/>
                </a:cubicBezTo>
                <a:cubicBezTo>
                  <a:pt x="13626" y="333"/>
                  <a:pt x="13790" y="302"/>
                  <a:pt x="13941" y="271"/>
                </a:cubicBezTo>
                <a:cubicBezTo>
                  <a:pt x="14017" y="254"/>
                  <a:pt x="14092" y="241"/>
                  <a:pt x="14168" y="223"/>
                </a:cubicBezTo>
                <a:cubicBezTo>
                  <a:pt x="14203" y="215"/>
                  <a:pt x="14239" y="210"/>
                  <a:pt x="14274" y="201"/>
                </a:cubicBezTo>
                <a:cubicBezTo>
                  <a:pt x="14310" y="193"/>
                  <a:pt x="14345" y="188"/>
                  <a:pt x="14381" y="184"/>
                </a:cubicBezTo>
                <a:cubicBezTo>
                  <a:pt x="14518" y="162"/>
                  <a:pt x="14647" y="140"/>
                  <a:pt x="14767" y="123"/>
                </a:cubicBezTo>
                <a:cubicBezTo>
                  <a:pt x="14825" y="114"/>
                  <a:pt x="14882" y="105"/>
                  <a:pt x="14940" y="96"/>
                </a:cubicBezTo>
                <a:cubicBezTo>
                  <a:pt x="14993" y="88"/>
                  <a:pt x="15047" y="83"/>
                  <a:pt x="15100" y="74"/>
                </a:cubicBezTo>
                <a:cubicBezTo>
                  <a:pt x="15304" y="48"/>
                  <a:pt x="15464" y="31"/>
                  <a:pt x="15588" y="13"/>
                </a:cubicBezTo>
                <a:cubicBezTo>
                  <a:pt x="15593" y="13"/>
                  <a:pt x="15597" y="13"/>
                  <a:pt x="15602" y="13"/>
                </a:cubicBezTo>
                <a:cubicBezTo>
                  <a:pt x="13853" y="175"/>
                  <a:pt x="12130" y="622"/>
                  <a:pt x="10523" y="1327"/>
                </a:cubicBezTo>
                <a:cubicBezTo>
                  <a:pt x="8845" y="2062"/>
                  <a:pt x="7292" y="3082"/>
                  <a:pt x="5969" y="4343"/>
                </a:cubicBezTo>
                <a:lnTo>
                  <a:pt x="5725" y="4584"/>
                </a:lnTo>
                <a:lnTo>
                  <a:pt x="5601" y="4702"/>
                </a:lnTo>
                <a:cubicBezTo>
                  <a:pt x="5561" y="4741"/>
                  <a:pt x="5521" y="4785"/>
                  <a:pt x="5481" y="4824"/>
                </a:cubicBezTo>
                <a:lnTo>
                  <a:pt x="5246" y="5074"/>
                </a:lnTo>
                <a:lnTo>
                  <a:pt x="5130" y="5201"/>
                </a:lnTo>
                <a:cubicBezTo>
                  <a:pt x="5090" y="5240"/>
                  <a:pt x="5050" y="5284"/>
                  <a:pt x="5015" y="5328"/>
                </a:cubicBezTo>
                <a:lnTo>
                  <a:pt x="4571" y="5849"/>
                </a:lnTo>
                <a:lnTo>
                  <a:pt x="4154" y="6392"/>
                </a:lnTo>
                <a:cubicBezTo>
                  <a:pt x="3887" y="6764"/>
                  <a:pt x="3625" y="7136"/>
                  <a:pt x="3395" y="7530"/>
                </a:cubicBezTo>
                <a:cubicBezTo>
                  <a:pt x="3337" y="7626"/>
                  <a:pt x="3275" y="7722"/>
                  <a:pt x="3217" y="7823"/>
                </a:cubicBezTo>
                <a:lnTo>
                  <a:pt x="3053" y="8121"/>
                </a:lnTo>
                <a:cubicBezTo>
                  <a:pt x="3026" y="8169"/>
                  <a:pt x="2995" y="8222"/>
                  <a:pt x="2968" y="8270"/>
                </a:cubicBezTo>
                <a:lnTo>
                  <a:pt x="2893" y="8423"/>
                </a:lnTo>
                <a:cubicBezTo>
                  <a:pt x="2840" y="8524"/>
                  <a:pt x="2791" y="8624"/>
                  <a:pt x="2738" y="8725"/>
                </a:cubicBezTo>
                <a:cubicBezTo>
                  <a:pt x="2347" y="9544"/>
                  <a:pt x="2032" y="10397"/>
                  <a:pt x="1823" y="11282"/>
                </a:cubicBezTo>
                <a:lnTo>
                  <a:pt x="1783" y="11448"/>
                </a:lnTo>
                <a:cubicBezTo>
                  <a:pt x="1770" y="11505"/>
                  <a:pt x="1761" y="11557"/>
                  <a:pt x="1748" y="11614"/>
                </a:cubicBezTo>
                <a:cubicBezTo>
                  <a:pt x="1725" y="11724"/>
                  <a:pt x="1699" y="11838"/>
                  <a:pt x="1681" y="11947"/>
                </a:cubicBezTo>
                <a:cubicBezTo>
                  <a:pt x="1646" y="12170"/>
                  <a:pt x="1601" y="12394"/>
                  <a:pt x="1579" y="12617"/>
                </a:cubicBezTo>
                <a:cubicBezTo>
                  <a:pt x="1548" y="12840"/>
                  <a:pt x="1530" y="13068"/>
                  <a:pt x="1508" y="13291"/>
                </a:cubicBezTo>
                <a:cubicBezTo>
                  <a:pt x="1495" y="13519"/>
                  <a:pt x="1481" y="13742"/>
                  <a:pt x="1477" y="13970"/>
                </a:cubicBezTo>
                <a:cubicBezTo>
                  <a:pt x="1441" y="15782"/>
                  <a:pt x="1810" y="17608"/>
                  <a:pt x="2516" y="19293"/>
                </a:cubicBezTo>
                <a:cubicBezTo>
                  <a:pt x="2849" y="20090"/>
                  <a:pt x="3261" y="20856"/>
                  <a:pt x="3741" y="21578"/>
                </a:cubicBezTo>
                <a:lnTo>
                  <a:pt x="4012" y="21578"/>
                </a:lnTo>
                <a:cubicBezTo>
                  <a:pt x="3949" y="21491"/>
                  <a:pt x="3887" y="21403"/>
                  <a:pt x="3830" y="21311"/>
                </a:cubicBezTo>
                <a:cubicBezTo>
                  <a:pt x="3781" y="21237"/>
                  <a:pt x="3736" y="21162"/>
                  <a:pt x="3687" y="21088"/>
                </a:cubicBezTo>
                <a:lnTo>
                  <a:pt x="3616" y="20974"/>
                </a:lnTo>
                <a:lnTo>
                  <a:pt x="3550" y="20860"/>
                </a:lnTo>
                <a:cubicBezTo>
                  <a:pt x="3505" y="20786"/>
                  <a:pt x="3461" y="20707"/>
                  <a:pt x="3412" y="20633"/>
                </a:cubicBezTo>
                <a:cubicBezTo>
                  <a:pt x="3368" y="20554"/>
                  <a:pt x="3328" y="20475"/>
                  <a:pt x="3284" y="20396"/>
                </a:cubicBezTo>
                <a:lnTo>
                  <a:pt x="3217" y="20278"/>
                </a:lnTo>
                <a:lnTo>
                  <a:pt x="3155" y="20160"/>
                </a:lnTo>
                <a:cubicBezTo>
                  <a:pt x="3115" y="20081"/>
                  <a:pt x="3075" y="20002"/>
                  <a:pt x="3031" y="19919"/>
                </a:cubicBezTo>
                <a:cubicBezTo>
                  <a:pt x="2991" y="19840"/>
                  <a:pt x="2955" y="19757"/>
                  <a:pt x="2915" y="19678"/>
                </a:cubicBezTo>
                <a:lnTo>
                  <a:pt x="2857" y="19556"/>
                </a:lnTo>
                <a:cubicBezTo>
                  <a:pt x="2840" y="19516"/>
                  <a:pt x="2822" y="19472"/>
                  <a:pt x="2804" y="19433"/>
                </a:cubicBezTo>
                <a:lnTo>
                  <a:pt x="2693" y="19188"/>
                </a:lnTo>
                <a:cubicBezTo>
                  <a:pt x="2658" y="19105"/>
                  <a:pt x="2627" y="19022"/>
                  <a:pt x="2591" y="18938"/>
                </a:cubicBezTo>
                <a:cubicBezTo>
                  <a:pt x="2520" y="18772"/>
                  <a:pt x="2462" y="18601"/>
                  <a:pt x="2400" y="18431"/>
                </a:cubicBezTo>
                <a:cubicBezTo>
                  <a:pt x="2160" y="17748"/>
                  <a:pt x="1974" y="17047"/>
                  <a:pt x="1841" y="16334"/>
                </a:cubicBezTo>
                <a:cubicBezTo>
                  <a:pt x="1717" y="15620"/>
                  <a:pt x="1646" y="14898"/>
                  <a:pt x="1641" y="14175"/>
                </a:cubicBezTo>
                <a:cubicBezTo>
                  <a:pt x="1641" y="13453"/>
                  <a:pt x="1699" y="12735"/>
                  <a:pt x="1819" y="12030"/>
                </a:cubicBezTo>
                <a:cubicBezTo>
                  <a:pt x="2049" y="10638"/>
                  <a:pt x="2542" y="9298"/>
                  <a:pt x="3203" y="8090"/>
                </a:cubicBezTo>
                <a:close/>
                <a:moveTo>
                  <a:pt x="1228" y="19770"/>
                </a:moveTo>
                <a:cubicBezTo>
                  <a:pt x="744" y="18632"/>
                  <a:pt x="376" y="17354"/>
                  <a:pt x="198" y="16036"/>
                </a:cubicBezTo>
                <a:cubicBezTo>
                  <a:pt x="109" y="15379"/>
                  <a:pt x="65" y="14714"/>
                  <a:pt x="65" y="14057"/>
                </a:cubicBezTo>
                <a:cubicBezTo>
                  <a:pt x="70" y="13400"/>
                  <a:pt x="118" y="12753"/>
                  <a:pt x="207" y="12131"/>
                </a:cubicBezTo>
                <a:cubicBezTo>
                  <a:pt x="296" y="11509"/>
                  <a:pt x="429" y="10909"/>
                  <a:pt x="589" y="10353"/>
                </a:cubicBezTo>
                <a:cubicBezTo>
                  <a:pt x="749" y="9798"/>
                  <a:pt x="931" y="9272"/>
                  <a:pt x="1130" y="8804"/>
                </a:cubicBezTo>
                <a:cubicBezTo>
                  <a:pt x="1153" y="8742"/>
                  <a:pt x="1179" y="8686"/>
                  <a:pt x="1201" y="8629"/>
                </a:cubicBezTo>
                <a:cubicBezTo>
                  <a:pt x="1228" y="8572"/>
                  <a:pt x="1255" y="8515"/>
                  <a:pt x="1277" y="8458"/>
                </a:cubicBezTo>
                <a:cubicBezTo>
                  <a:pt x="1326" y="8344"/>
                  <a:pt x="1379" y="8239"/>
                  <a:pt x="1423" y="8130"/>
                </a:cubicBezTo>
                <a:cubicBezTo>
                  <a:pt x="1477" y="8024"/>
                  <a:pt x="1525" y="7924"/>
                  <a:pt x="1574" y="7823"/>
                </a:cubicBezTo>
                <a:cubicBezTo>
                  <a:pt x="1623" y="7722"/>
                  <a:pt x="1672" y="7626"/>
                  <a:pt x="1721" y="7534"/>
                </a:cubicBezTo>
                <a:cubicBezTo>
                  <a:pt x="1770" y="7442"/>
                  <a:pt x="1818" y="7350"/>
                  <a:pt x="1867" y="7267"/>
                </a:cubicBezTo>
                <a:cubicBezTo>
                  <a:pt x="1916" y="7180"/>
                  <a:pt x="1960" y="7096"/>
                  <a:pt x="2009" y="7018"/>
                </a:cubicBezTo>
                <a:cubicBezTo>
                  <a:pt x="2103" y="6860"/>
                  <a:pt x="2191" y="6716"/>
                  <a:pt x="2271" y="6584"/>
                </a:cubicBezTo>
                <a:cubicBezTo>
                  <a:pt x="2311" y="6519"/>
                  <a:pt x="2351" y="6453"/>
                  <a:pt x="2387" y="6396"/>
                </a:cubicBezTo>
                <a:cubicBezTo>
                  <a:pt x="2422" y="6335"/>
                  <a:pt x="2462" y="6282"/>
                  <a:pt x="2498" y="6230"/>
                </a:cubicBezTo>
                <a:cubicBezTo>
                  <a:pt x="2569" y="6125"/>
                  <a:pt x="2626" y="6037"/>
                  <a:pt x="2680" y="5963"/>
                </a:cubicBezTo>
                <a:cubicBezTo>
                  <a:pt x="2782" y="5814"/>
                  <a:pt x="2844" y="5717"/>
                  <a:pt x="2862" y="5691"/>
                </a:cubicBezTo>
                <a:cubicBezTo>
                  <a:pt x="2631" y="6028"/>
                  <a:pt x="2391" y="6361"/>
                  <a:pt x="2187" y="6711"/>
                </a:cubicBezTo>
                <a:cubicBezTo>
                  <a:pt x="1969" y="7057"/>
                  <a:pt x="1765" y="7412"/>
                  <a:pt x="1579" y="7779"/>
                </a:cubicBezTo>
                <a:cubicBezTo>
                  <a:pt x="1201" y="8510"/>
                  <a:pt x="886" y="9277"/>
                  <a:pt x="638" y="10065"/>
                </a:cubicBezTo>
                <a:cubicBezTo>
                  <a:pt x="385" y="10853"/>
                  <a:pt x="216" y="11667"/>
                  <a:pt x="109" y="12485"/>
                </a:cubicBezTo>
                <a:cubicBezTo>
                  <a:pt x="56" y="12897"/>
                  <a:pt x="25" y="13309"/>
                  <a:pt x="7" y="13720"/>
                </a:cubicBezTo>
                <a:cubicBezTo>
                  <a:pt x="-2" y="14132"/>
                  <a:pt x="-6" y="14547"/>
                  <a:pt x="21" y="14959"/>
                </a:cubicBezTo>
                <a:cubicBezTo>
                  <a:pt x="38" y="15370"/>
                  <a:pt x="83" y="15782"/>
                  <a:pt x="140" y="16194"/>
                </a:cubicBezTo>
                <a:lnTo>
                  <a:pt x="189" y="16500"/>
                </a:lnTo>
                <a:lnTo>
                  <a:pt x="211" y="16653"/>
                </a:lnTo>
                <a:lnTo>
                  <a:pt x="238" y="16806"/>
                </a:lnTo>
                <a:lnTo>
                  <a:pt x="296" y="17113"/>
                </a:lnTo>
                <a:lnTo>
                  <a:pt x="362" y="17415"/>
                </a:lnTo>
                <a:cubicBezTo>
                  <a:pt x="544" y="18220"/>
                  <a:pt x="802" y="19008"/>
                  <a:pt x="1113" y="19775"/>
                </a:cubicBezTo>
                <a:cubicBezTo>
                  <a:pt x="1272" y="20155"/>
                  <a:pt x="1441" y="20532"/>
                  <a:pt x="1632" y="20900"/>
                </a:cubicBezTo>
                <a:cubicBezTo>
                  <a:pt x="1725" y="21084"/>
                  <a:pt x="1827" y="21267"/>
                  <a:pt x="1925" y="21447"/>
                </a:cubicBezTo>
                <a:lnTo>
                  <a:pt x="2014" y="21596"/>
                </a:lnTo>
                <a:lnTo>
                  <a:pt x="2147" y="21596"/>
                </a:lnTo>
                <a:cubicBezTo>
                  <a:pt x="1818" y="21040"/>
                  <a:pt x="1508" y="20431"/>
                  <a:pt x="1228" y="19770"/>
                </a:cubicBezTo>
                <a:close/>
                <a:moveTo>
                  <a:pt x="6386" y="3375"/>
                </a:moveTo>
                <a:cubicBezTo>
                  <a:pt x="6244" y="3498"/>
                  <a:pt x="6102" y="3625"/>
                  <a:pt x="5964" y="3747"/>
                </a:cubicBezTo>
                <a:lnTo>
                  <a:pt x="5858" y="3839"/>
                </a:lnTo>
                <a:cubicBezTo>
                  <a:pt x="5822" y="3870"/>
                  <a:pt x="5787" y="3901"/>
                  <a:pt x="5756" y="3936"/>
                </a:cubicBezTo>
                <a:lnTo>
                  <a:pt x="5552" y="4133"/>
                </a:lnTo>
                <a:lnTo>
                  <a:pt x="5347" y="4330"/>
                </a:lnTo>
                <a:lnTo>
                  <a:pt x="5245" y="4426"/>
                </a:lnTo>
                <a:lnTo>
                  <a:pt x="5148" y="4527"/>
                </a:lnTo>
                <a:lnTo>
                  <a:pt x="4762" y="4938"/>
                </a:lnTo>
                <a:cubicBezTo>
                  <a:pt x="4695" y="5004"/>
                  <a:pt x="4637" y="5078"/>
                  <a:pt x="4575" y="5153"/>
                </a:cubicBezTo>
                <a:lnTo>
                  <a:pt x="4393" y="5367"/>
                </a:lnTo>
                <a:lnTo>
                  <a:pt x="4211" y="5582"/>
                </a:lnTo>
                <a:cubicBezTo>
                  <a:pt x="4153" y="5656"/>
                  <a:pt x="4096" y="5731"/>
                  <a:pt x="4038" y="5805"/>
                </a:cubicBezTo>
                <a:cubicBezTo>
                  <a:pt x="3923" y="5954"/>
                  <a:pt x="3807" y="6103"/>
                  <a:pt x="3696" y="6252"/>
                </a:cubicBezTo>
                <a:lnTo>
                  <a:pt x="3377" y="6716"/>
                </a:lnTo>
                <a:cubicBezTo>
                  <a:pt x="2533" y="7959"/>
                  <a:pt x="1881" y="9329"/>
                  <a:pt x="1477" y="10774"/>
                </a:cubicBezTo>
                <a:lnTo>
                  <a:pt x="1437" y="10909"/>
                </a:lnTo>
                <a:lnTo>
                  <a:pt x="1401" y="11045"/>
                </a:lnTo>
                <a:lnTo>
                  <a:pt x="1335" y="11317"/>
                </a:lnTo>
                <a:cubicBezTo>
                  <a:pt x="1312" y="11409"/>
                  <a:pt x="1295" y="11500"/>
                  <a:pt x="1277" y="11592"/>
                </a:cubicBezTo>
                <a:cubicBezTo>
                  <a:pt x="1259" y="11684"/>
                  <a:pt x="1237" y="11776"/>
                  <a:pt x="1219" y="11868"/>
                </a:cubicBezTo>
                <a:cubicBezTo>
                  <a:pt x="1157" y="12236"/>
                  <a:pt x="1099" y="12608"/>
                  <a:pt x="1064" y="12980"/>
                </a:cubicBezTo>
                <a:cubicBezTo>
                  <a:pt x="993" y="13729"/>
                  <a:pt x="984" y="14482"/>
                  <a:pt x="1046" y="15230"/>
                </a:cubicBezTo>
                <a:cubicBezTo>
                  <a:pt x="1166" y="16728"/>
                  <a:pt x="1539" y="18207"/>
                  <a:pt x="2134" y="19591"/>
                </a:cubicBezTo>
                <a:cubicBezTo>
                  <a:pt x="2280" y="19937"/>
                  <a:pt x="2449" y="20278"/>
                  <a:pt x="2622" y="20611"/>
                </a:cubicBezTo>
                <a:cubicBezTo>
                  <a:pt x="2715" y="20777"/>
                  <a:pt x="2800" y="20943"/>
                  <a:pt x="2897" y="21105"/>
                </a:cubicBezTo>
                <a:cubicBezTo>
                  <a:pt x="2946" y="21189"/>
                  <a:pt x="2990" y="21267"/>
                  <a:pt x="3039" y="21351"/>
                </a:cubicBezTo>
                <a:lnTo>
                  <a:pt x="3186" y="21583"/>
                </a:lnTo>
                <a:lnTo>
                  <a:pt x="3403" y="21583"/>
                </a:lnTo>
                <a:cubicBezTo>
                  <a:pt x="3172" y="21237"/>
                  <a:pt x="2959" y="20873"/>
                  <a:pt x="2760" y="20501"/>
                </a:cubicBezTo>
                <a:cubicBezTo>
                  <a:pt x="2205" y="19455"/>
                  <a:pt x="1770" y="18325"/>
                  <a:pt x="1494" y="17157"/>
                </a:cubicBezTo>
                <a:cubicBezTo>
                  <a:pt x="1215" y="15988"/>
                  <a:pt x="1095" y="14779"/>
                  <a:pt x="1144" y="13593"/>
                </a:cubicBezTo>
                <a:cubicBezTo>
                  <a:pt x="1166" y="13002"/>
                  <a:pt x="1233" y="12415"/>
                  <a:pt x="1335" y="11842"/>
                </a:cubicBezTo>
                <a:cubicBezTo>
                  <a:pt x="1437" y="11268"/>
                  <a:pt x="1583" y="10708"/>
                  <a:pt x="1756" y="10170"/>
                </a:cubicBezTo>
                <a:cubicBezTo>
                  <a:pt x="1934" y="9631"/>
                  <a:pt x="2138" y="9106"/>
                  <a:pt x="2373" y="8611"/>
                </a:cubicBezTo>
                <a:cubicBezTo>
                  <a:pt x="2609" y="8116"/>
                  <a:pt x="2866" y="7639"/>
                  <a:pt x="3146" y="7193"/>
                </a:cubicBezTo>
                <a:cubicBezTo>
                  <a:pt x="3696" y="6295"/>
                  <a:pt x="4309" y="5498"/>
                  <a:pt x="4930" y="4811"/>
                </a:cubicBezTo>
                <a:cubicBezTo>
                  <a:pt x="5556" y="4124"/>
                  <a:pt x="6191" y="3537"/>
                  <a:pt x="6795" y="3064"/>
                </a:cubicBezTo>
                <a:cubicBezTo>
                  <a:pt x="6941" y="2942"/>
                  <a:pt x="7092" y="2832"/>
                  <a:pt x="7238" y="2723"/>
                </a:cubicBezTo>
                <a:cubicBezTo>
                  <a:pt x="7309" y="2670"/>
                  <a:pt x="7381" y="2618"/>
                  <a:pt x="7452" y="2565"/>
                </a:cubicBezTo>
                <a:cubicBezTo>
                  <a:pt x="7487" y="2539"/>
                  <a:pt x="7523" y="2513"/>
                  <a:pt x="7558" y="2487"/>
                </a:cubicBezTo>
                <a:cubicBezTo>
                  <a:pt x="7594" y="2465"/>
                  <a:pt x="7629" y="2438"/>
                  <a:pt x="7665" y="2416"/>
                </a:cubicBezTo>
                <a:cubicBezTo>
                  <a:pt x="7807" y="2325"/>
                  <a:pt x="7940" y="2233"/>
                  <a:pt x="8069" y="2145"/>
                </a:cubicBezTo>
                <a:cubicBezTo>
                  <a:pt x="8100" y="2123"/>
                  <a:pt x="8135" y="2101"/>
                  <a:pt x="8166" y="2079"/>
                </a:cubicBezTo>
                <a:cubicBezTo>
                  <a:pt x="8197" y="2058"/>
                  <a:pt x="8233" y="2040"/>
                  <a:pt x="8264" y="2022"/>
                </a:cubicBezTo>
                <a:cubicBezTo>
                  <a:pt x="8326" y="1983"/>
                  <a:pt x="8388" y="1944"/>
                  <a:pt x="8450" y="1909"/>
                </a:cubicBezTo>
                <a:cubicBezTo>
                  <a:pt x="8575" y="1834"/>
                  <a:pt x="8690" y="1764"/>
                  <a:pt x="8801" y="1699"/>
                </a:cubicBezTo>
                <a:cubicBezTo>
                  <a:pt x="8912" y="1637"/>
                  <a:pt x="9023" y="1576"/>
                  <a:pt x="9121" y="1523"/>
                </a:cubicBezTo>
                <a:cubicBezTo>
                  <a:pt x="9223" y="1467"/>
                  <a:pt x="9316" y="1418"/>
                  <a:pt x="9400" y="1370"/>
                </a:cubicBezTo>
                <a:cubicBezTo>
                  <a:pt x="9489" y="1322"/>
                  <a:pt x="9569" y="1283"/>
                  <a:pt x="9644" y="1248"/>
                </a:cubicBezTo>
                <a:cubicBezTo>
                  <a:pt x="9826" y="1160"/>
                  <a:pt x="9964" y="1090"/>
                  <a:pt x="10062" y="1042"/>
                </a:cubicBezTo>
                <a:cubicBezTo>
                  <a:pt x="9423" y="1340"/>
                  <a:pt x="8797" y="1672"/>
                  <a:pt x="8197" y="2044"/>
                </a:cubicBezTo>
                <a:cubicBezTo>
                  <a:pt x="7580" y="2452"/>
                  <a:pt x="6968" y="2894"/>
                  <a:pt x="6386" y="3375"/>
                </a:cubicBezTo>
                <a:close/>
                <a:moveTo>
                  <a:pt x="15593" y="22"/>
                </a:moveTo>
                <a:cubicBezTo>
                  <a:pt x="15655" y="18"/>
                  <a:pt x="15717" y="9"/>
                  <a:pt x="15779" y="4"/>
                </a:cubicBezTo>
                <a:cubicBezTo>
                  <a:pt x="15735" y="9"/>
                  <a:pt x="15672" y="13"/>
                  <a:pt x="15593" y="22"/>
                </a:cubicBezTo>
                <a:close/>
                <a:moveTo>
                  <a:pt x="21474" y="1129"/>
                </a:moveTo>
                <a:lnTo>
                  <a:pt x="21283" y="1064"/>
                </a:lnTo>
                <a:cubicBezTo>
                  <a:pt x="21221" y="1042"/>
                  <a:pt x="21155" y="1016"/>
                  <a:pt x="21092" y="998"/>
                </a:cubicBezTo>
                <a:lnTo>
                  <a:pt x="20702" y="884"/>
                </a:lnTo>
                <a:cubicBezTo>
                  <a:pt x="20178" y="744"/>
                  <a:pt x="19641" y="622"/>
                  <a:pt x="19099" y="552"/>
                </a:cubicBezTo>
                <a:cubicBezTo>
                  <a:pt x="18012" y="390"/>
                  <a:pt x="16898" y="372"/>
                  <a:pt x="15792" y="460"/>
                </a:cubicBezTo>
                <a:cubicBezTo>
                  <a:pt x="15655" y="468"/>
                  <a:pt x="15517" y="486"/>
                  <a:pt x="15380" y="499"/>
                </a:cubicBezTo>
                <a:cubicBezTo>
                  <a:pt x="15242" y="517"/>
                  <a:pt x="15104" y="530"/>
                  <a:pt x="14967" y="547"/>
                </a:cubicBezTo>
                <a:lnTo>
                  <a:pt x="14554" y="613"/>
                </a:lnTo>
                <a:cubicBezTo>
                  <a:pt x="14487" y="626"/>
                  <a:pt x="14416" y="635"/>
                  <a:pt x="14350" y="644"/>
                </a:cubicBezTo>
                <a:lnTo>
                  <a:pt x="14146" y="683"/>
                </a:lnTo>
                <a:lnTo>
                  <a:pt x="13737" y="762"/>
                </a:lnTo>
                <a:lnTo>
                  <a:pt x="13329" y="858"/>
                </a:lnTo>
                <a:cubicBezTo>
                  <a:pt x="13058" y="919"/>
                  <a:pt x="12792" y="1002"/>
                  <a:pt x="12521" y="1077"/>
                </a:cubicBezTo>
                <a:lnTo>
                  <a:pt x="12419" y="1108"/>
                </a:lnTo>
                <a:lnTo>
                  <a:pt x="12321" y="1143"/>
                </a:lnTo>
                <a:lnTo>
                  <a:pt x="12121" y="1208"/>
                </a:lnTo>
                <a:cubicBezTo>
                  <a:pt x="11988" y="1252"/>
                  <a:pt x="11855" y="1291"/>
                  <a:pt x="11726" y="1340"/>
                </a:cubicBezTo>
                <a:lnTo>
                  <a:pt x="11336" y="1488"/>
                </a:lnTo>
                <a:lnTo>
                  <a:pt x="11140" y="1563"/>
                </a:lnTo>
                <a:lnTo>
                  <a:pt x="10949" y="1646"/>
                </a:lnTo>
                <a:lnTo>
                  <a:pt x="10568" y="1812"/>
                </a:lnTo>
                <a:cubicBezTo>
                  <a:pt x="10501" y="1839"/>
                  <a:pt x="10443" y="1869"/>
                  <a:pt x="10377" y="1900"/>
                </a:cubicBezTo>
                <a:lnTo>
                  <a:pt x="10190" y="1992"/>
                </a:lnTo>
                <a:lnTo>
                  <a:pt x="10004" y="2084"/>
                </a:lnTo>
                <a:cubicBezTo>
                  <a:pt x="9942" y="2114"/>
                  <a:pt x="9880" y="2145"/>
                  <a:pt x="9818" y="2176"/>
                </a:cubicBezTo>
                <a:lnTo>
                  <a:pt x="9449" y="2373"/>
                </a:lnTo>
                <a:cubicBezTo>
                  <a:pt x="8473" y="2902"/>
                  <a:pt x="7558" y="3546"/>
                  <a:pt x="6724" y="4277"/>
                </a:cubicBezTo>
                <a:cubicBezTo>
                  <a:pt x="5889" y="5008"/>
                  <a:pt x="5139" y="5831"/>
                  <a:pt x="4482" y="6724"/>
                </a:cubicBezTo>
                <a:cubicBezTo>
                  <a:pt x="4402" y="6838"/>
                  <a:pt x="4327" y="6952"/>
                  <a:pt x="4247" y="7066"/>
                </a:cubicBezTo>
                <a:cubicBezTo>
                  <a:pt x="4171" y="7180"/>
                  <a:pt x="4087" y="7293"/>
                  <a:pt x="4011" y="7412"/>
                </a:cubicBezTo>
                <a:lnTo>
                  <a:pt x="3794" y="7766"/>
                </a:lnTo>
                <a:lnTo>
                  <a:pt x="3683" y="7941"/>
                </a:lnTo>
                <a:lnTo>
                  <a:pt x="3630" y="8029"/>
                </a:lnTo>
                <a:lnTo>
                  <a:pt x="3581" y="8121"/>
                </a:lnTo>
                <a:cubicBezTo>
                  <a:pt x="3306" y="8598"/>
                  <a:pt x="3066" y="9093"/>
                  <a:pt x="2857" y="9596"/>
                </a:cubicBezTo>
                <a:cubicBezTo>
                  <a:pt x="2649" y="10104"/>
                  <a:pt x="2471" y="10621"/>
                  <a:pt x="2329" y="11146"/>
                </a:cubicBezTo>
                <a:cubicBezTo>
                  <a:pt x="2187" y="11676"/>
                  <a:pt x="2089" y="12210"/>
                  <a:pt x="2023" y="12753"/>
                </a:cubicBezTo>
                <a:cubicBezTo>
                  <a:pt x="1890" y="13838"/>
                  <a:pt x="1907" y="14937"/>
                  <a:pt x="2067" y="16023"/>
                </a:cubicBezTo>
                <a:cubicBezTo>
                  <a:pt x="2227" y="17108"/>
                  <a:pt x="2533" y="18177"/>
                  <a:pt x="2964" y="19197"/>
                </a:cubicBezTo>
                <a:cubicBezTo>
                  <a:pt x="3319" y="20042"/>
                  <a:pt x="3763" y="20843"/>
                  <a:pt x="4287" y="21591"/>
                </a:cubicBezTo>
                <a:lnTo>
                  <a:pt x="4628" y="21591"/>
                </a:lnTo>
                <a:cubicBezTo>
                  <a:pt x="4375" y="21245"/>
                  <a:pt x="4136" y="20882"/>
                  <a:pt x="3918" y="20506"/>
                </a:cubicBezTo>
                <a:cubicBezTo>
                  <a:pt x="3048" y="19022"/>
                  <a:pt x="2462" y="17336"/>
                  <a:pt x="2245" y="15611"/>
                </a:cubicBezTo>
                <a:cubicBezTo>
                  <a:pt x="2191" y="15178"/>
                  <a:pt x="2156" y="14744"/>
                  <a:pt x="2151" y="14311"/>
                </a:cubicBezTo>
                <a:cubicBezTo>
                  <a:pt x="2147" y="14202"/>
                  <a:pt x="2151" y="14092"/>
                  <a:pt x="2151" y="13987"/>
                </a:cubicBezTo>
                <a:cubicBezTo>
                  <a:pt x="2151" y="13878"/>
                  <a:pt x="2151" y="13768"/>
                  <a:pt x="2160" y="13663"/>
                </a:cubicBezTo>
                <a:lnTo>
                  <a:pt x="2174" y="13339"/>
                </a:lnTo>
                <a:lnTo>
                  <a:pt x="2200" y="13015"/>
                </a:lnTo>
                <a:cubicBezTo>
                  <a:pt x="2209" y="12906"/>
                  <a:pt x="2222" y="12801"/>
                  <a:pt x="2236" y="12691"/>
                </a:cubicBezTo>
                <a:cubicBezTo>
                  <a:pt x="2249" y="12586"/>
                  <a:pt x="2258" y="12477"/>
                  <a:pt x="2280" y="12372"/>
                </a:cubicBezTo>
                <a:lnTo>
                  <a:pt x="2329" y="12052"/>
                </a:lnTo>
                <a:lnTo>
                  <a:pt x="2391" y="11737"/>
                </a:lnTo>
                <a:cubicBezTo>
                  <a:pt x="2480" y="11317"/>
                  <a:pt x="2586" y="10896"/>
                  <a:pt x="2720" y="10489"/>
                </a:cubicBezTo>
                <a:cubicBezTo>
                  <a:pt x="2782" y="10283"/>
                  <a:pt x="2862" y="10082"/>
                  <a:pt x="2933" y="9881"/>
                </a:cubicBezTo>
                <a:cubicBezTo>
                  <a:pt x="2973" y="9780"/>
                  <a:pt x="3013" y="9684"/>
                  <a:pt x="3053" y="9583"/>
                </a:cubicBezTo>
                <a:lnTo>
                  <a:pt x="3115" y="9434"/>
                </a:lnTo>
                <a:cubicBezTo>
                  <a:pt x="3137" y="9386"/>
                  <a:pt x="3159" y="9338"/>
                  <a:pt x="3181" y="9290"/>
                </a:cubicBezTo>
                <a:cubicBezTo>
                  <a:pt x="3226" y="9193"/>
                  <a:pt x="3270" y="9097"/>
                  <a:pt x="3314" y="8996"/>
                </a:cubicBezTo>
                <a:cubicBezTo>
                  <a:pt x="3363" y="8900"/>
                  <a:pt x="3408" y="8804"/>
                  <a:pt x="3457" y="8712"/>
                </a:cubicBezTo>
                <a:lnTo>
                  <a:pt x="3528" y="8567"/>
                </a:lnTo>
                <a:cubicBezTo>
                  <a:pt x="3550" y="8519"/>
                  <a:pt x="3576" y="8475"/>
                  <a:pt x="3603" y="8427"/>
                </a:cubicBezTo>
                <a:cubicBezTo>
                  <a:pt x="3656" y="8335"/>
                  <a:pt x="3705" y="8239"/>
                  <a:pt x="3758" y="8147"/>
                </a:cubicBezTo>
                <a:cubicBezTo>
                  <a:pt x="4185" y="7403"/>
                  <a:pt x="4668" y="6698"/>
                  <a:pt x="5201" y="6050"/>
                </a:cubicBezTo>
                <a:cubicBezTo>
                  <a:pt x="5268" y="5971"/>
                  <a:pt x="5334" y="5888"/>
                  <a:pt x="5401" y="5809"/>
                </a:cubicBezTo>
                <a:lnTo>
                  <a:pt x="5498" y="5691"/>
                </a:lnTo>
                <a:cubicBezTo>
                  <a:pt x="5530" y="5652"/>
                  <a:pt x="5569" y="5612"/>
                  <a:pt x="5605" y="5577"/>
                </a:cubicBezTo>
                <a:cubicBezTo>
                  <a:pt x="5747" y="5424"/>
                  <a:pt x="5885" y="5271"/>
                  <a:pt x="6027" y="5122"/>
                </a:cubicBezTo>
                <a:cubicBezTo>
                  <a:pt x="6173" y="4977"/>
                  <a:pt x="6320" y="4833"/>
                  <a:pt x="6466" y="4689"/>
                </a:cubicBezTo>
                <a:lnTo>
                  <a:pt x="6519" y="4636"/>
                </a:lnTo>
                <a:lnTo>
                  <a:pt x="6577" y="4583"/>
                </a:lnTo>
                <a:lnTo>
                  <a:pt x="6693" y="4483"/>
                </a:lnTo>
                <a:cubicBezTo>
                  <a:pt x="6768" y="4417"/>
                  <a:pt x="6843" y="4347"/>
                  <a:pt x="6919" y="4281"/>
                </a:cubicBezTo>
                <a:cubicBezTo>
                  <a:pt x="7531" y="3752"/>
                  <a:pt x="8171" y="3279"/>
                  <a:pt x="8828" y="2863"/>
                </a:cubicBezTo>
                <a:cubicBezTo>
                  <a:pt x="8992" y="2762"/>
                  <a:pt x="9161" y="2662"/>
                  <a:pt x="9325" y="2561"/>
                </a:cubicBezTo>
                <a:cubicBezTo>
                  <a:pt x="9494" y="2469"/>
                  <a:pt x="9662" y="2377"/>
                  <a:pt x="9826" y="2285"/>
                </a:cubicBezTo>
                <a:cubicBezTo>
                  <a:pt x="9866" y="2263"/>
                  <a:pt x="9911" y="2241"/>
                  <a:pt x="9951" y="2219"/>
                </a:cubicBezTo>
                <a:cubicBezTo>
                  <a:pt x="9995" y="2198"/>
                  <a:pt x="10035" y="2180"/>
                  <a:pt x="10079" y="2158"/>
                </a:cubicBezTo>
                <a:cubicBezTo>
                  <a:pt x="10164" y="2119"/>
                  <a:pt x="10248" y="2075"/>
                  <a:pt x="10332" y="2036"/>
                </a:cubicBezTo>
                <a:cubicBezTo>
                  <a:pt x="10417" y="1996"/>
                  <a:pt x="10501" y="1952"/>
                  <a:pt x="10586" y="1913"/>
                </a:cubicBezTo>
                <a:cubicBezTo>
                  <a:pt x="10670" y="1878"/>
                  <a:pt x="10754" y="1839"/>
                  <a:pt x="10839" y="1804"/>
                </a:cubicBezTo>
                <a:cubicBezTo>
                  <a:pt x="11171" y="1650"/>
                  <a:pt x="11513" y="1523"/>
                  <a:pt x="11846" y="1396"/>
                </a:cubicBezTo>
                <a:cubicBezTo>
                  <a:pt x="12015" y="1340"/>
                  <a:pt x="12184" y="1283"/>
                  <a:pt x="12348" y="1226"/>
                </a:cubicBezTo>
                <a:cubicBezTo>
                  <a:pt x="12388" y="1213"/>
                  <a:pt x="12432" y="1195"/>
                  <a:pt x="12472" y="1186"/>
                </a:cubicBezTo>
                <a:cubicBezTo>
                  <a:pt x="12512" y="1173"/>
                  <a:pt x="12556" y="1160"/>
                  <a:pt x="12596" y="1151"/>
                </a:cubicBezTo>
                <a:cubicBezTo>
                  <a:pt x="12681" y="1125"/>
                  <a:pt x="12761" y="1103"/>
                  <a:pt x="12845" y="1077"/>
                </a:cubicBezTo>
                <a:cubicBezTo>
                  <a:pt x="12929" y="1051"/>
                  <a:pt x="13009" y="1029"/>
                  <a:pt x="13089" y="1002"/>
                </a:cubicBezTo>
                <a:cubicBezTo>
                  <a:pt x="13173" y="981"/>
                  <a:pt x="13253" y="963"/>
                  <a:pt x="13338" y="941"/>
                </a:cubicBezTo>
                <a:cubicBezTo>
                  <a:pt x="13418" y="919"/>
                  <a:pt x="13502" y="902"/>
                  <a:pt x="13582" y="880"/>
                </a:cubicBezTo>
                <a:cubicBezTo>
                  <a:pt x="13662" y="858"/>
                  <a:pt x="13742" y="836"/>
                  <a:pt x="13826" y="823"/>
                </a:cubicBezTo>
                <a:cubicBezTo>
                  <a:pt x="13986" y="788"/>
                  <a:pt x="14150" y="757"/>
                  <a:pt x="14305" y="722"/>
                </a:cubicBezTo>
                <a:cubicBezTo>
                  <a:pt x="14385" y="705"/>
                  <a:pt x="14465" y="692"/>
                  <a:pt x="14541" y="679"/>
                </a:cubicBezTo>
                <a:cubicBezTo>
                  <a:pt x="14620" y="665"/>
                  <a:pt x="14696" y="652"/>
                  <a:pt x="14776" y="639"/>
                </a:cubicBezTo>
                <a:cubicBezTo>
                  <a:pt x="14856" y="626"/>
                  <a:pt x="14931" y="613"/>
                  <a:pt x="15007" y="600"/>
                </a:cubicBezTo>
                <a:cubicBezTo>
                  <a:pt x="15082" y="587"/>
                  <a:pt x="15162" y="582"/>
                  <a:pt x="15237" y="569"/>
                </a:cubicBezTo>
                <a:cubicBezTo>
                  <a:pt x="15388" y="552"/>
                  <a:pt x="15539" y="534"/>
                  <a:pt x="15690" y="517"/>
                </a:cubicBezTo>
                <a:cubicBezTo>
                  <a:pt x="15841" y="503"/>
                  <a:pt x="15988" y="495"/>
                  <a:pt x="16134" y="482"/>
                </a:cubicBezTo>
                <a:cubicBezTo>
                  <a:pt x="16205" y="477"/>
                  <a:pt x="16281" y="468"/>
                  <a:pt x="16352" y="464"/>
                </a:cubicBezTo>
                <a:cubicBezTo>
                  <a:pt x="16423" y="460"/>
                  <a:pt x="16494" y="460"/>
                  <a:pt x="16565" y="455"/>
                </a:cubicBezTo>
                <a:cubicBezTo>
                  <a:pt x="16707" y="451"/>
                  <a:pt x="16844" y="442"/>
                  <a:pt x="16982" y="442"/>
                </a:cubicBezTo>
                <a:cubicBezTo>
                  <a:pt x="17120" y="442"/>
                  <a:pt x="17253" y="442"/>
                  <a:pt x="17386" y="447"/>
                </a:cubicBezTo>
                <a:cubicBezTo>
                  <a:pt x="17453" y="447"/>
                  <a:pt x="17519" y="447"/>
                  <a:pt x="17586" y="447"/>
                </a:cubicBezTo>
                <a:cubicBezTo>
                  <a:pt x="17652" y="451"/>
                  <a:pt x="17714" y="451"/>
                  <a:pt x="17781" y="455"/>
                </a:cubicBezTo>
                <a:cubicBezTo>
                  <a:pt x="17910" y="460"/>
                  <a:pt x="18034" y="468"/>
                  <a:pt x="18158" y="473"/>
                </a:cubicBezTo>
                <a:cubicBezTo>
                  <a:pt x="18220" y="473"/>
                  <a:pt x="18283" y="482"/>
                  <a:pt x="18340" y="486"/>
                </a:cubicBezTo>
                <a:cubicBezTo>
                  <a:pt x="18402" y="490"/>
                  <a:pt x="18460" y="499"/>
                  <a:pt x="18518" y="503"/>
                </a:cubicBezTo>
                <a:cubicBezTo>
                  <a:pt x="18638" y="517"/>
                  <a:pt x="18753" y="525"/>
                  <a:pt x="18864" y="538"/>
                </a:cubicBezTo>
                <a:cubicBezTo>
                  <a:pt x="18975" y="556"/>
                  <a:pt x="19086" y="569"/>
                  <a:pt x="19197" y="587"/>
                </a:cubicBezTo>
                <a:cubicBezTo>
                  <a:pt x="19250" y="595"/>
                  <a:pt x="19304" y="600"/>
                  <a:pt x="19357" y="608"/>
                </a:cubicBezTo>
                <a:cubicBezTo>
                  <a:pt x="19383" y="613"/>
                  <a:pt x="19410" y="617"/>
                  <a:pt x="19437" y="617"/>
                </a:cubicBezTo>
                <a:cubicBezTo>
                  <a:pt x="19463" y="622"/>
                  <a:pt x="19490" y="626"/>
                  <a:pt x="19512" y="630"/>
                </a:cubicBezTo>
                <a:cubicBezTo>
                  <a:pt x="19614" y="648"/>
                  <a:pt x="19712" y="670"/>
                  <a:pt x="19810" y="687"/>
                </a:cubicBezTo>
                <a:cubicBezTo>
                  <a:pt x="19858" y="696"/>
                  <a:pt x="19907" y="705"/>
                  <a:pt x="19952" y="714"/>
                </a:cubicBezTo>
                <a:cubicBezTo>
                  <a:pt x="19974" y="718"/>
                  <a:pt x="20000" y="722"/>
                  <a:pt x="20023" y="727"/>
                </a:cubicBezTo>
                <a:cubicBezTo>
                  <a:pt x="20045" y="731"/>
                  <a:pt x="20067" y="735"/>
                  <a:pt x="20089" y="744"/>
                </a:cubicBezTo>
                <a:cubicBezTo>
                  <a:pt x="20271" y="788"/>
                  <a:pt x="20444" y="827"/>
                  <a:pt x="20604" y="862"/>
                </a:cubicBezTo>
                <a:cubicBezTo>
                  <a:pt x="20764" y="906"/>
                  <a:pt x="20910" y="950"/>
                  <a:pt x="21048" y="989"/>
                </a:cubicBezTo>
                <a:cubicBezTo>
                  <a:pt x="21084" y="998"/>
                  <a:pt x="21115" y="1007"/>
                  <a:pt x="21150" y="1020"/>
                </a:cubicBezTo>
                <a:cubicBezTo>
                  <a:pt x="21181" y="1029"/>
                  <a:pt x="21212" y="1042"/>
                  <a:pt x="21248" y="1051"/>
                </a:cubicBezTo>
                <a:cubicBezTo>
                  <a:pt x="21310" y="1073"/>
                  <a:pt x="21368" y="1090"/>
                  <a:pt x="21425" y="1112"/>
                </a:cubicBezTo>
                <a:cubicBezTo>
                  <a:pt x="21483" y="1134"/>
                  <a:pt x="21541" y="1151"/>
                  <a:pt x="21594" y="1169"/>
                </a:cubicBezTo>
                <a:lnTo>
                  <a:pt x="21594" y="1160"/>
                </a:lnTo>
                <a:lnTo>
                  <a:pt x="21474" y="1129"/>
                </a:lnTo>
                <a:close/>
                <a:moveTo>
                  <a:pt x="10079" y="1051"/>
                </a:moveTo>
                <a:cubicBezTo>
                  <a:pt x="10124" y="1033"/>
                  <a:pt x="10164" y="1011"/>
                  <a:pt x="10208" y="994"/>
                </a:cubicBezTo>
                <a:cubicBezTo>
                  <a:pt x="10186" y="998"/>
                  <a:pt x="10141" y="1020"/>
                  <a:pt x="10079" y="1051"/>
                </a:cubicBezTo>
                <a:close/>
                <a:moveTo>
                  <a:pt x="2298" y="7066"/>
                </a:moveTo>
                <a:lnTo>
                  <a:pt x="2200" y="7228"/>
                </a:lnTo>
                <a:lnTo>
                  <a:pt x="2107" y="7394"/>
                </a:lnTo>
                <a:lnTo>
                  <a:pt x="1925" y="7727"/>
                </a:lnTo>
                <a:lnTo>
                  <a:pt x="1752" y="8064"/>
                </a:lnTo>
                <a:lnTo>
                  <a:pt x="1668" y="8235"/>
                </a:lnTo>
                <a:lnTo>
                  <a:pt x="1588" y="8405"/>
                </a:lnTo>
                <a:cubicBezTo>
                  <a:pt x="1534" y="8519"/>
                  <a:pt x="1481" y="8633"/>
                  <a:pt x="1428" y="8751"/>
                </a:cubicBezTo>
                <a:cubicBezTo>
                  <a:pt x="1330" y="8983"/>
                  <a:pt x="1228" y="9215"/>
                  <a:pt x="1144" y="9456"/>
                </a:cubicBezTo>
                <a:lnTo>
                  <a:pt x="1077" y="9636"/>
                </a:lnTo>
                <a:cubicBezTo>
                  <a:pt x="1055" y="9697"/>
                  <a:pt x="1033" y="9754"/>
                  <a:pt x="1015" y="9815"/>
                </a:cubicBezTo>
                <a:lnTo>
                  <a:pt x="895" y="10174"/>
                </a:lnTo>
                <a:cubicBezTo>
                  <a:pt x="855" y="10297"/>
                  <a:pt x="824" y="10419"/>
                  <a:pt x="789" y="10537"/>
                </a:cubicBezTo>
                <a:lnTo>
                  <a:pt x="735" y="10721"/>
                </a:lnTo>
                <a:lnTo>
                  <a:pt x="691" y="10905"/>
                </a:lnTo>
                <a:cubicBezTo>
                  <a:pt x="562" y="11395"/>
                  <a:pt x="473" y="11894"/>
                  <a:pt x="402" y="12398"/>
                </a:cubicBezTo>
                <a:cubicBezTo>
                  <a:pt x="331" y="12901"/>
                  <a:pt x="296" y="13405"/>
                  <a:pt x="283" y="13913"/>
                </a:cubicBezTo>
                <a:lnTo>
                  <a:pt x="278" y="14101"/>
                </a:lnTo>
                <a:cubicBezTo>
                  <a:pt x="278" y="14162"/>
                  <a:pt x="274" y="14228"/>
                  <a:pt x="278" y="14289"/>
                </a:cubicBezTo>
                <a:lnTo>
                  <a:pt x="283" y="14670"/>
                </a:lnTo>
                <a:cubicBezTo>
                  <a:pt x="296" y="14924"/>
                  <a:pt x="305" y="15178"/>
                  <a:pt x="331" y="15427"/>
                </a:cubicBezTo>
                <a:cubicBezTo>
                  <a:pt x="416" y="16439"/>
                  <a:pt x="620" y="17437"/>
                  <a:pt x="917" y="18404"/>
                </a:cubicBezTo>
                <a:cubicBezTo>
                  <a:pt x="1068" y="18886"/>
                  <a:pt x="1241" y="19363"/>
                  <a:pt x="1441" y="19831"/>
                </a:cubicBezTo>
                <a:cubicBezTo>
                  <a:pt x="1490" y="19950"/>
                  <a:pt x="1539" y="20063"/>
                  <a:pt x="1592" y="20182"/>
                </a:cubicBezTo>
                <a:lnTo>
                  <a:pt x="1752" y="20527"/>
                </a:lnTo>
                <a:lnTo>
                  <a:pt x="1925" y="20869"/>
                </a:lnTo>
                <a:cubicBezTo>
                  <a:pt x="1983" y="20983"/>
                  <a:pt x="2045" y="21092"/>
                  <a:pt x="2107" y="21206"/>
                </a:cubicBezTo>
                <a:cubicBezTo>
                  <a:pt x="2178" y="21337"/>
                  <a:pt x="2253" y="21469"/>
                  <a:pt x="2333" y="21600"/>
                </a:cubicBezTo>
                <a:lnTo>
                  <a:pt x="2484" y="21600"/>
                </a:lnTo>
                <a:cubicBezTo>
                  <a:pt x="2453" y="21547"/>
                  <a:pt x="2422" y="21495"/>
                  <a:pt x="2391" y="21438"/>
                </a:cubicBezTo>
                <a:cubicBezTo>
                  <a:pt x="2342" y="21355"/>
                  <a:pt x="2293" y="21276"/>
                  <a:pt x="2249" y="21193"/>
                </a:cubicBezTo>
                <a:cubicBezTo>
                  <a:pt x="1876" y="20532"/>
                  <a:pt x="1539" y="19823"/>
                  <a:pt x="1264" y="19070"/>
                </a:cubicBezTo>
                <a:cubicBezTo>
                  <a:pt x="1122" y="18698"/>
                  <a:pt x="1002" y="18312"/>
                  <a:pt x="886" y="17923"/>
                </a:cubicBezTo>
                <a:cubicBezTo>
                  <a:pt x="860" y="17826"/>
                  <a:pt x="833" y="17726"/>
                  <a:pt x="806" y="17629"/>
                </a:cubicBezTo>
                <a:lnTo>
                  <a:pt x="766" y="17480"/>
                </a:lnTo>
                <a:lnTo>
                  <a:pt x="731" y="17332"/>
                </a:lnTo>
                <a:lnTo>
                  <a:pt x="664" y="17034"/>
                </a:lnTo>
                <a:lnTo>
                  <a:pt x="607" y="16736"/>
                </a:lnTo>
                <a:cubicBezTo>
                  <a:pt x="451" y="15939"/>
                  <a:pt x="371" y="15125"/>
                  <a:pt x="358" y="14320"/>
                </a:cubicBezTo>
                <a:cubicBezTo>
                  <a:pt x="354" y="14219"/>
                  <a:pt x="358" y="14118"/>
                  <a:pt x="358" y="14018"/>
                </a:cubicBezTo>
                <a:cubicBezTo>
                  <a:pt x="358" y="13917"/>
                  <a:pt x="362" y="13816"/>
                  <a:pt x="362" y="13716"/>
                </a:cubicBezTo>
                <a:cubicBezTo>
                  <a:pt x="367" y="13615"/>
                  <a:pt x="371" y="13519"/>
                  <a:pt x="376" y="13418"/>
                </a:cubicBezTo>
                <a:cubicBezTo>
                  <a:pt x="380" y="13317"/>
                  <a:pt x="385" y="13221"/>
                  <a:pt x="394" y="13120"/>
                </a:cubicBezTo>
                <a:cubicBezTo>
                  <a:pt x="411" y="12923"/>
                  <a:pt x="425" y="12726"/>
                  <a:pt x="451" y="12534"/>
                </a:cubicBezTo>
                <a:cubicBezTo>
                  <a:pt x="465" y="12437"/>
                  <a:pt x="473" y="12341"/>
                  <a:pt x="487" y="12245"/>
                </a:cubicBezTo>
                <a:cubicBezTo>
                  <a:pt x="500" y="12148"/>
                  <a:pt x="518" y="12052"/>
                  <a:pt x="531" y="11960"/>
                </a:cubicBezTo>
                <a:cubicBezTo>
                  <a:pt x="655" y="11198"/>
                  <a:pt x="837" y="10472"/>
                  <a:pt x="1064" y="9797"/>
                </a:cubicBezTo>
                <a:cubicBezTo>
                  <a:pt x="1290" y="9123"/>
                  <a:pt x="1557" y="8502"/>
                  <a:pt x="1841" y="7946"/>
                </a:cubicBezTo>
                <a:cubicBezTo>
                  <a:pt x="1876" y="7876"/>
                  <a:pt x="1912" y="7805"/>
                  <a:pt x="1943" y="7740"/>
                </a:cubicBezTo>
                <a:cubicBezTo>
                  <a:pt x="1978" y="7674"/>
                  <a:pt x="2014" y="7604"/>
                  <a:pt x="2054" y="7538"/>
                </a:cubicBezTo>
                <a:cubicBezTo>
                  <a:pt x="2089" y="7473"/>
                  <a:pt x="2125" y="7407"/>
                  <a:pt x="2160" y="7341"/>
                </a:cubicBezTo>
                <a:cubicBezTo>
                  <a:pt x="2178" y="7311"/>
                  <a:pt x="2196" y="7276"/>
                  <a:pt x="2214" y="7245"/>
                </a:cubicBezTo>
                <a:cubicBezTo>
                  <a:pt x="2231" y="7214"/>
                  <a:pt x="2249" y="7184"/>
                  <a:pt x="2267" y="7153"/>
                </a:cubicBezTo>
                <a:cubicBezTo>
                  <a:pt x="2342" y="7031"/>
                  <a:pt x="2413" y="6912"/>
                  <a:pt x="2484" y="6794"/>
                </a:cubicBezTo>
                <a:cubicBezTo>
                  <a:pt x="2520" y="6737"/>
                  <a:pt x="2555" y="6680"/>
                  <a:pt x="2586" y="6623"/>
                </a:cubicBezTo>
                <a:cubicBezTo>
                  <a:pt x="2622" y="6567"/>
                  <a:pt x="2653" y="6510"/>
                  <a:pt x="2688" y="6457"/>
                </a:cubicBezTo>
                <a:cubicBezTo>
                  <a:pt x="2831" y="6243"/>
                  <a:pt x="2968" y="6046"/>
                  <a:pt x="3092" y="5857"/>
                </a:cubicBezTo>
                <a:cubicBezTo>
                  <a:pt x="3226" y="5673"/>
                  <a:pt x="3354" y="5507"/>
                  <a:pt x="3465" y="5354"/>
                </a:cubicBezTo>
                <a:cubicBezTo>
                  <a:pt x="3523" y="5279"/>
                  <a:pt x="3576" y="5205"/>
                  <a:pt x="3630" y="5135"/>
                </a:cubicBezTo>
                <a:cubicBezTo>
                  <a:pt x="3683" y="5069"/>
                  <a:pt x="3736" y="5008"/>
                  <a:pt x="3785" y="4947"/>
                </a:cubicBezTo>
                <a:cubicBezTo>
                  <a:pt x="3883" y="4829"/>
                  <a:pt x="3967" y="4728"/>
                  <a:pt x="4038" y="4640"/>
                </a:cubicBezTo>
                <a:cubicBezTo>
                  <a:pt x="4060" y="4614"/>
                  <a:pt x="4078" y="4592"/>
                  <a:pt x="4100" y="4566"/>
                </a:cubicBezTo>
                <a:cubicBezTo>
                  <a:pt x="3505" y="5244"/>
                  <a:pt x="2964" y="5971"/>
                  <a:pt x="2484" y="6733"/>
                </a:cubicBezTo>
                <a:lnTo>
                  <a:pt x="2298" y="7066"/>
                </a:lnTo>
                <a:close/>
                <a:moveTo>
                  <a:pt x="4149" y="4531"/>
                </a:moveTo>
                <a:cubicBezTo>
                  <a:pt x="4136" y="4544"/>
                  <a:pt x="4127" y="4562"/>
                  <a:pt x="4113" y="4575"/>
                </a:cubicBezTo>
                <a:cubicBezTo>
                  <a:pt x="4180" y="4496"/>
                  <a:pt x="4251" y="4422"/>
                  <a:pt x="4318" y="4343"/>
                </a:cubicBezTo>
                <a:cubicBezTo>
                  <a:pt x="4304" y="4356"/>
                  <a:pt x="4273" y="4391"/>
                  <a:pt x="4229" y="4439"/>
                </a:cubicBezTo>
                <a:cubicBezTo>
                  <a:pt x="4202" y="4470"/>
                  <a:pt x="4176" y="4496"/>
                  <a:pt x="4149" y="4531"/>
                </a:cubicBezTo>
                <a:close/>
                <a:moveTo>
                  <a:pt x="6630" y="2684"/>
                </a:moveTo>
                <a:lnTo>
                  <a:pt x="6448" y="2828"/>
                </a:lnTo>
                <a:cubicBezTo>
                  <a:pt x="6328" y="2924"/>
                  <a:pt x="6209" y="3021"/>
                  <a:pt x="6089" y="3117"/>
                </a:cubicBezTo>
                <a:lnTo>
                  <a:pt x="5743" y="3423"/>
                </a:lnTo>
                <a:cubicBezTo>
                  <a:pt x="5627" y="3524"/>
                  <a:pt x="5512" y="3625"/>
                  <a:pt x="5401" y="3734"/>
                </a:cubicBezTo>
                <a:cubicBezTo>
                  <a:pt x="5183" y="3949"/>
                  <a:pt x="4952" y="4159"/>
                  <a:pt x="4748" y="4387"/>
                </a:cubicBezTo>
                <a:lnTo>
                  <a:pt x="4433" y="4724"/>
                </a:lnTo>
                <a:cubicBezTo>
                  <a:pt x="4331" y="4837"/>
                  <a:pt x="4233" y="4960"/>
                  <a:pt x="4136" y="5074"/>
                </a:cubicBezTo>
                <a:lnTo>
                  <a:pt x="3985" y="5249"/>
                </a:lnTo>
                <a:cubicBezTo>
                  <a:pt x="3936" y="5306"/>
                  <a:pt x="3883" y="5367"/>
                  <a:pt x="3838" y="5428"/>
                </a:cubicBezTo>
                <a:lnTo>
                  <a:pt x="3559" y="5796"/>
                </a:lnTo>
                <a:lnTo>
                  <a:pt x="3417" y="5980"/>
                </a:lnTo>
                <a:cubicBezTo>
                  <a:pt x="3372" y="6041"/>
                  <a:pt x="3328" y="6107"/>
                  <a:pt x="3283" y="6168"/>
                </a:cubicBezTo>
                <a:lnTo>
                  <a:pt x="3021" y="6549"/>
                </a:lnTo>
                <a:cubicBezTo>
                  <a:pt x="2933" y="6676"/>
                  <a:pt x="2853" y="6807"/>
                  <a:pt x="2773" y="6939"/>
                </a:cubicBezTo>
                <a:lnTo>
                  <a:pt x="2533" y="7333"/>
                </a:lnTo>
                <a:cubicBezTo>
                  <a:pt x="2493" y="7398"/>
                  <a:pt x="2458" y="7464"/>
                  <a:pt x="2418" y="7534"/>
                </a:cubicBezTo>
                <a:lnTo>
                  <a:pt x="2307" y="7736"/>
                </a:lnTo>
                <a:cubicBezTo>
                  <a:pt x="2231" y="7871"/>
                  <a:pt x="2160" y="8007"/>
                  <a:pt x="2094" y="8143"/>
                </a:cubicBezTo>
                <a:cubicBezTo>
                  <a:pt x="1814" y="8694"/>
                  <a:pt x="1570" y="9259"/>
                  <a:pt x="1366" y="9841"/>
                </a:cubicBezTo>
                <a:cubicBezTo>
                  <a:pt x="1162" y="10423"/>
                  <a:pt x="1002" y="11023"/>
                  <a:pt x="882" y="11627"/>
                </a:cubicBezTo>
                <a:cubicBezTo>
                  <a:pt x="642" y="12840"/>
                  <a:pt x="571" y="14083"/>
                  <a:pt x="673" y="15318"/>
                </a:cubicBezTo>
                <a:cubicBezTo>
                  <a:pt x="775" y="16548"/>
                  <a:pt x="1046" y="17769"/>
                  <a:pt x="1463" y="18934"/>
                </a:cubicBezTo>
                <a:cubicBezTo>
                  <a:pt x="1672" y="19516"/>
                  <a:pt x="1921" y="20085"/>
                  <a:pt x="2205" y="20637"/>
                </a:cubicBezTo>
                <a:cubicBezTo>
                  <a:pt x="2347" y="20913"/>
                  <a:pt x="2498" y="21184"/>
                  <a:pt x="2653" y="21451"/>
                </a:cubicBezTo>
                <a:cubicBezTo>
                  <a:pt x="2680" y="21499"/>
                  <a:pt x="2706" y="21543"/>
                  <a:pt x="2737" y="21587"/>
                </a:cubicBezTo>
                <a:lnTo>
                  <a:pt x="2919" y="21587"/>
                </a:lnTo>
                <a:cubicBezTo>
                  <a:pt x="2551" y="21000"/>
                  <a:pt x="2214" y="20374"/>
                  <a:pt x="1925" y="19718"/>
                </a:cubicBezTo>
                <a:cubicBezTo>
                  <a:pt x="1530" y="18829"/>
                  <a:pt x="1228" y="17883"/>
                  <a:pt x="1019" y="16911"/>
                </a:cubicBezTo>
                <a:cubicBezTo>
                  <a:pt x="917" y="16425"/>
                  <a:pt x="842" y="15935"/>
                  <a:pt x="793" y="15445"/>
                </a:cubicBezTo>
                <a:cubicBezTo>
                  <a:pt x="740" y="14954"/>
                  <a:pt x="722" y="14460"/>
                  <a:pt x="726" y="13969"/>
                </a:cubicBezTo>
                <a:cubicBezTo>
                  <a:pt x="726" y="13724"/>
                  <a:pt x="740" y="13479"/>
                  <a:pt x="753" y="13238"/>
                </a:cubicBezTo>
                <a:cubicBezTo>
                  <a:pt x="775" y="12998"/>
                  <a:pt x="789" y="12757"/>
                  <a:pt x="824" y="12516"/>
                </a:cubicBezTo>
                <a:cubicBezTo>
                  <a:pt x="851" y="12275"/>
                  <a:pt x="891" y="12043"/>
                  <a:pt x="931" y="11807"/>
                </a:cubicBezTo>
                <a:cubicBezTo>
                  <a:pt x="953" y="11689"/>
                  <a:pt x="975" y="11575"/>
                  <a:pt x="997" y="11457"/>
                </a:cubicBezTo>
                <a:cubicBezTo>
                  <a:pt x="1011" y="11400"/>
                  <a:pt x="1019" y="11343"/>
                  <a:pt x="1033" y="11281"/>
                </a:cubicBezTo>
                <a:cubicBezTo>
                  <a:pt x="1046" y="11225"/>
                  <a:pt x="1059" y="11168"/>
                  <a:pt x="1073" y="11111"/>
                </a:cubicBezTo>
                <a:cubicBezTo>
                  <a:pt x="1175" y="10655"/>
                  <a:pt x="1312" y="10213"/>
                  <a:pt x="1454" y="9784"/>
                </a:cubicBezTo>
                <a:cubicBezTo>
                  <a:pt x="1534" y="9574"/>
                  <a:pt x="1605" y="9360"/>
                  <a:pt x="1690" y="9154"/>
                </a:cubicBezTo>
                <a:cubicBezTo>
                  <a:pt x="1730" y="9053"/>
                  <a:pt x="1774" y="8948"/>
                  <a:pt x="1814" y="8847"/>
                </a:cubicBezTo>
                <a:cubicBezTo>
                  <a:pt x="1858" y="8747"/>
                  <a:pt x="1903" y="8650"/>
                  <a:pt x="1947" y="8550"/>
                </a:cubicBezTo>
                <a:cubicBezTo>
                  <a:pt x="1969" y="8502"/>
                  <a:pt x="1992" y="8453"/>
                  <a:pt x="2014" y="8401"/>
                </a:cubicBezTo>
                <a:cubicBezTo>
                  <a:pt x="2036" y="8353"/>
                  <a:pt x="2063" y="8305"/>
                  <a:pt x="2085" y="8256"/>
                </a:cubicBezTo>
                <a:cubicBezTo>
                  <a:pt x="2134" y="8160"/>
                  <a:pt x="2178" y="8068"/>
                  <a:pt x="2227" y="7972"/>
                </a:cubicBezTo>
                <a:cubicBezTo>
                  <a:pt x="2271" y="7876"/>
                  <a:pt x="2324" y="7788"/>
                  <a:pt x="2373" y="7696"/>
                </a:cubicBezTo>
                <a:cubicBezTo>
                  <a:pt x="2422" y="7604"/>
                  <a:pt x="2471" y="7517"/>
                  <a:pt x="2520" y="7425"/>
                </a:cubicBezTo>
                <a:cubicBezTo>
                  <a:pt x="2626" y="7249"/>
                  <a:pt x="2728" y="7079"/>
                  <a:pt x="2830" y="6908"/>
                </a:cubicBezTo>
                <a:cubicBezTo>
                  <a:pt x="2884" y="6825"/>
                  <a:pt x="2933" y="6737"/>
                  <a:pt x="2986" y="6658"/>
                </a:cubicBezTo>
                <a:cubicBezTo>
                  <a:pt x="3039" y="6580"/>
                  <a:pt x="3092" y="6497"/>
                  <a:pt x="3146" y="6418"/>
                </a:cubicBezTo>
                <a:cubicBezTo>
                  <a:pt x="3199" y="6339"/>
                  <a:pt x="3252" y="6260"/>
                  <a:pt x="3305" y="6181"/>
                </a:cubicBezTo>
                <a:cubicBezTo>
                  <a:pt x="3332" y="6142"/>
                  <a:pt x="3359" y="6103"/>
                  <a:pt x="3385" y="6067"/>
                </a:cubicBezTo>
                <a:lnTo>
                  <a:pt x="3425" y="6011"/>
                </a:lnTo>
                <a:lnTo>
                  <a:pt x="3465" y="5954"/>
                </a:lnTo>
                <a:cubicBezTo>
                  <a:pt x="3576" y="5809"/>
                  <a:pt x="3683" y="5665"/>
                  <a:pt x="3789" y="5525"/>
                </a:cubicBezTo>
                <a:cubicBezTo>
                  <a:pt x="3843" y="5455"/>
                  <a:pt x="3891" y="5385"/>
                  <a:pt x="3949" y="5319"/>
                </a:cubicBezTo>
                <a:cubicBezTo>
                  <a:pt x="4002" y="5253"/>
                  <a:pt x="4056" y="5188"/>
                  <a:pt x="4109" y="5126"/>
                </a:cubicBezTo>
                <a:cubicBezTo>
                  <a:pt x="4215" y="4999"/>
                  <a:pt x="4317" y="4872"/>
                  <a:pt x="4420" y="4754"/>
                </a:cubicBezTo>
                <a:cubicBezTo>
                  <a:pt x="4526" y="4636"/>
                  <a:pt x="4628" y="4527"/>
                  <a:pt x="4730" y="4417"/>
                </a:cubicBezTo>
                <a:cubicBezTo>
                  <a:pt x="4779" y="4365"/>
                  <a:pt x="4828" y="4308"/>
                  <a:pt x="4877" y="4255"/>
                </a:cubicBezTo>
                <a:cubicBezTo>
                  <a:pt x="4926" y="4203"/>
                  <a:pt x="4974" y="4150"/>
                  <a:pt x="5023" y="4102"/>
                </a:cubicBezTo>
                <a:cubicBezTo>
                  <a:pt x="5121" y="4006"/>
                  <a:pt x="5219" y="3909"/>
                  <a:pt x="5307" y="3822"/>
                </a:cubicBezTo>
                <a:cubicBezTo>
                  <a:pt x="5352" y="3778"/>
                  <a:pt x="5396" y="3734"/>
                  <a:pt x="5441" y="3690"/>
                </a:cubicBezTo>
                <a:cubicBezTo>
                  <a:pt x="5485" y="3647"/>
                  <a:pt x="5525" y="3603"/>
                  <a:pt x="5569" y="3568"/>
                </a:cubicBezTo>
                <a:cubicBezTo>
                  <a:pt x="5742" y="3410"/>
                  <a:pt x="5902" y="3270"/>
                  <a:pt x="6040" y="3148"/>
                </a:cubicBezTo>
                <a:cubicBezTo>
                  <a:pt x="6106" y="3082"/>
                  <a:pt x="6177" y="3029"/>
                  <a:pt x="6240" y="2977"/>
                </a:cubicBezTo>
                <a:cubicBezTo>
                  <a:pt x="6302" y="2924"/>
                  <a:pt x="6359" y="2876"/>
                  <a:pt x="6413" y="2837"/>
                </a:cubicBezTo>
                <a:cubicBezTo>
                  <a:pt x="6519" y="2749"/>
                  <a:pt x="6604" y="2679"/>
                  <a:pt x="6670" y="2627"/>
                </a:cubicBezTo>
                <a:cubicBezTo>
                  <a:pt x="6737" y="2574"/>
                  <a:pt x="6781" y="2543"/>
                  <a:pt x="6799" y="2526"/>
                </a:cubicBezTo>
                <a:lnTo>
                  <a:pt x="6706" y="2596"/>
                </a:lnTo>
                <a:cubicBezTo>
                  <a:pt x="6692" y="2635"/>
                  <a:pt x="6661" y="2657"/>
                  <a:pt x="6630" y="2684"/>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C16A2C0F-9C12-F142-92E3-B7ADF039DE56}"/>
              </a:ext>
            </a:extLst>
          </p:cNvPr>
          <p:cNvSpPr>
            <a:spLocks noGrp="1"/>
          </p:cNvSpPr>
          <p:nvPr>
            <p:ph type="pic" sz="quarter" idx="17"/>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514296"/>
            <a:ext cx="6392877" cy="1804836"/>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401625"/>
            <a:ext cx="7081605" cy="688025"/>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7" name="Shape">
            <a:extLst>
              <a:ext uri="{FF2B5EF4-FFF2-40B4-BE49-F238E27FC236}">
                <a16:creationId xmlns:a16="http://schemas.microsoft.com/office/drawing/2014/main" id="{EBBA602E-C7E9-F440-866E-CAB36D363022}"/>
              </a:ext>
            </a:extLst>
          </p:cNvPr>
          <p:cNvSpPr/>
          <p:nvPr/>
        </p:nvSpPr>
        <p:spPr>
          <a:xfrm>
            <a:off x="0" y="1709738"/>
            <a:ext cx="8605530" cy="5144797"/>
          </a:xfrm>
          <a:custGeom>
            <a:avLst/>
            <a:gdLst/>
            <a:ahLst/>
            <a:cxnLst>
              <a:cxn ang="0">
                <a:pos x="wd2" y="hd2"/>
              </a:cxn>
              <a:cxn ang="5400000">
                <a:pos x="wd2" y="hd2"/>
              </a:cxn>
              <a:cxn ang="10800000">
                <a:pos x="wd2" y="hd2"/>
              </a:cxn>
              <a:cxn ang="16200000">
                <a:pos x="wd2" y="hd2"/>
              </a:cxn>
            </a:cxnLst>
            <a:rect l="0" t="0" r="r" b="b"/>
            <a:pathLst>
              <a:path w="21600" h="21600" extrusionOk="0">
                <a:moveTo>
                  <a:pt x="7485" y="224"/>
                </a:moveTo>
                <a:cubicBezTo>
                  <a:pt x="7424" y="229"/>
                  <a:pt x="7376" y="229"/>
                  <a:pt x="7345" y="235"/>
                </a:cubicBezTo>
                <a:cubicBezTo>
                  <a:pt x="7313" y="240"/>
                  <a:pt x="7297" y="240"/>
                  <a:pt x="7297" y="240"/>
                </a:cubicBezTo>
                <a:cubicBezTo>
                  <a:pt x="7354" y="224"/>
                  <a:pt x="7415" y="213"/>
                  <a:pt x="7472" y="203"/>
                </a:cubicBezTo>
                <a:lnTo>
                  <a:pt x="7647" y="165"/>
                </a:lnTo>
                <a:lnTo>
                  <a:pt x="7998" y="96"/>
                </a:lnTo>
                <a:cubicBezTo>
                  <a:pt x="8234" y="64"/>
                  <a:pt x="8470" y="27"/>
                  <a:pt x="8706" y="0"/>
                </a:cubicBezTo>
                <a:cubicBezTo>
                  <a:pt x="9362" y="27"/>
                  <a:pt x="10019" y="112"/>
                  <a:pt x="10669" y="251"/>
                </a:cubicBezTo>
                <a:cubicBezTo>
                  <a:pt x="10994" y="336"/>
                  <a:pt x="11320" y="411"/>
                  <a:pt x="11642" y="517"/>
                </a:cubicBezTo>
                <a:cubicBezTo>
                  <a:pt x="11721" y="544"/>
                  <a:pt x="11801" y="571"/>
                  <a:pt x="11884" y="603"/>
                </a:cubicBezTo>
                <a:cubicBezTo>
                  <a:pt x="11964" y="629"/>
                  <a:pt x="12046" y="656"/>
                  <a:pt x="12126" y="688"/>
                </a:cubicBezTo>
                <a:cubicBezTo>
                  <a:pt x="12285" y="752"/>
                  <a:pt x="12448" y="810"/>
                  <a:pt x="12604" y="880"/>
                </a:cubicBezTo>
                <a:cubicBezTo>
                  <a:pt x="13876" y="1424"/>
                  <a:pt x="15116" y="2218"/>
                  <a:pt x="16280" y="3285"/>
                </a:cubicBezTo>
                <a:cubicBezTo>
                  <a:pt x="16860" y="3823"/>
                  <a:pt x="17421" y="4431"/>
                  <a:pt x="17950" y="5113"/>
                </a:cubicBezTo>
                <a:cubicBezTo>
                  <a:pt x="18479" y="5801"/>
                  <a:pt x="18976" y="6564"/>
                  <a:pt x="19429" y="7406"/>
                </a:cubicBezTo>
                <a:cubicBezTo>
                  <a:pt x="19879" y="8249"/>
                  <a:pt x="20283" y="9171"/>
                  <a:pt x="20625" y="10157"/>
                </a:cubicBezTo>
                <a:cubicBezTo>
                  <a:pt x="20666" y="10280"/>
                  <a:pt x="20707" y="10408"/>
                  <a:pt x="20749" y="10531"/>
                </a:cubicBezTo>
                <a:lnTo>
                  <a:pt x="20809" y="10717"/>
                </a:lnTo>
                <a:lnTo>
                  <a:pt x="20841" y="10813"/>
                </a:lnTo>
                <a:lnTo>
                  <a:pt x="20870" y="10909"/>
                </a:lnTo>
                <a:lnTo>
                  <a:pt x="20982" y="11293"/>
                </a:lnTo>
                <a:cubicBezTo>
                  <a:pt x="21001" y="11357"/>
                  <a:pt x="21020" y="11421"/>
                  <a:pt x="21036" y="11485"/>
                </a:cubicBezTo>
                <a:lnTo>
                  <a:pt x="21087" y="11682"/>
                </a:lnTo>
                <a:lnTo>
                  <a:pt x="21189" y="12077"/>
                </a:lnTo>
                <a:cubicBezTo>
                  <a:pt x="21221" y="12210"/>
                  <a:pt x="21249" y="12344"/>
                  <a:pt x="21281" y="12477"/>
                </a:cubicBezTo>
                <a:cubicBezTo>
                  <a:pt x="21345" y="12743"/>
                  <a:pt x="21396" y="13010"/>
                  <a:pt x="21450" y="13277"/>
                </a:cubicBezTo>
                <a:cubicBezTo>
                  <a:pt x="21441" y="13234"/>
                  <a:pt x="21412" y="13085"/>
                  <a:pt x="21361" y="12850"/>
                </a:cubicBezTo>
                <a:cubicBezTo>
                  <a:pt x="21339" y="12733"/>
                  <a:pt x="21304" y="12589"/>
                  <a:pt x="21265" y="12429"/>
                </a:cubicBezTo>
                <a:cubicBezTo>
                  <a:pt x="21227" y="12269"/>
                  <a:pt x="21186" y="12082"/>
                  <a:pt x="21131" y="11890"/>
                </a:cubicBezTo>
                <a:cubicBezTo>
                  <a:pt x="21077" y="11693"/>
                  <a:pt x="21026" y="11474"/>
                  <a:pt x="20956" y="11245"/>
                </a:cubicBezTo>
                <a:cubicBezTo>
                  <a:pt x="20921" y="11133"/>
                  <a:pt x="20886" y="11011"/>
                  <a:pt x="20851" y="10888"/>
                </a:cubicBezTo>
                <a:cubicBezTo>
                  <a:pt x="20816" y="10765"/>
                  <a:pt x="20771" y="10643"/>
                  <a:pt x="20730" y="10515"/>
                </a:cubicBezTo>
                <a:cubicBezTo>
                  <a:pt x="20564" y="10003"/>
                  <a:pt x="20354" y="9454"/>
                  <a:pt x="20108" y="8883"/>
                </a:cubicBezTo>
                <a:cubicBezTo>
                  <a:pt x="19617" y="7737"/>
                  <a:pt x="18951" y="6548"/>
                  <a:pt x="18157" y="5481"/>
                </a:cubicBezTo>
                <a:cubicBezTo>
                  <a:pt x="17364" y="4410"/>
                  <a:pt x="16439" y="3466"/>
                  <a:pt x="15476" y="2719"/>
                </a:cubicBezTo>
                <a:cubicBezTo>
                  <a:pt x="14514" y="1968"/>
                  <a:pt x="13510" y="1402"/>
                  <a:pt x="12553" y="1008"/>
                </a:cubicBezTo>
                <a:cubicBezTo>
                  <a:pt x="11597" y="613"/>
                  <a:pt x="10685" y="395"/>
                  <a:pt x="9904" y="283"/>
                </a:cubicBezTo>
                <a:cubicBezTo>
                  <a:pt x="9710" y="261"/>
                  <a:pt x="9522" y="240"/>
                  <a:pt x="9343" y="219"/>
                </a:cubicBezTo>
                <a:cubicBezTo>
                  <a:pt x="9165" y="208"/>
                  <a:pt x="8996" y="203"/>
                  <a:pt x="8836" y="192"/>
                </a:cubicBezTo>
                <a:cubicBezTo>
                  <a:pt x="8677" y="181"/>
                  <a:pt x="8527" y="187"/>
                  <a:pt x="8390" y="187"/>
                </a:cubicBezTo>
                <a:cubicBezTo>
                  <a:pt x="8253" y="187"/>
                  <a:pt x="8126" y="192"/>
                  <a:pt x="8011" y="192"/>
                </a:cubicBezTo>
                <a:cubicBezTo>
                  <a:pt x="7788" y="203"/>
                  <a:pt x="7606" y="213"/>
                  <a:pt x="7485" y="224"/>
                </a:cubicBezTo>
                <a:close/>
                <a:moveTo>
                  <a:pt x="20535" y="12989"/>
                </a:moveTo>
                <a:lnTo>
                  <a:pt x="20456" y="12631"/>
                </a:lnTo>
                <a:lnTo>
                  <a:pt x="20366" y="12280"/>
                </a:lnTo>
                <a:lnTo>
                  <a:pt x="20322" y="12104"/>
                </a:lnTo>
                <a:lnTo>
                  <a:pt x="20299" y="12018"/>
                </a:lnTo>
                <a:lnTo>
                  <a:pt x="20274" y="11933"/>
                </a:lnTo>
                <a:lnTo>
                  <a:pt x="20175" y="11592"/>
                </a:lnTo>
                <a:cubicBezTo>
                  <a:pt x="20159" y="11533"/>
                  <a:pt x="20143" y="11474"/>
                  <a:pt x="20124" y="11421"/>
                </a:cubicBezTo>
                <a:lnTo>
                  <a:pt x="20070" y="11256"/>
                </a:lnTo>
                <a:lnTo>
                  <a:pt x="19962" y="10920"/>
                </a:lnTo>
                <a:cubicBezTo>
                  <a:pt x="19923" y="10808"/>
                  <a:pt x="19885" y="10701"/>
                  <a:pt x="19844" y="10595"/>
                </a:cubicBezTo>
                <a:lnTo>
                  <a:pt x="19786" y="10429"/>
                </a:lnTo>
                <a:cubicBezTo>
                  <a:pt x="19767" y="10376"/>
                  <a:pt x="19748" y="10323"/>
                  <a:pt x="19726" y="10269"/>
                </a:cubicBezTo>
                <a:cubicBezTo>
                  <a:pt x="19397" y="9416"/>
                  <a:pt x="19015" y="8617"/>
                  <a:pt x="18594" y="7881"/>
                </a:cubicBezTo>
                <a:cubicBezTo>
                  <a:pt x="18170" y="7150"/>
                  <a:pt x="17708" y="6484"/>
                  <a:pt x="17214" y="5881"/>
                </a:cubicBezTo>
                <a:cubicBezTo>
                  <a:pt x="17153" y="5801"/>
                  <a:pt x="17089" y="5732"/>
                  <a:pt x="17029" y="5657"/>
                </a:cubicBezTo>
                <a:lnTo>
                  <a:pt x="16841" y="5439"/>
                </a:lnTo>
                <a:lnTo>
                  <a:pt x="16649" y="5231"/>
                </a:lnTo>
                <a:cubicBezTo>
                  <a:pt x="16586" y="5161"/>
                  <a:pt x="16522" y="5092"/>
                  <a:pt x="16455" y="5028"/>
                </a:cubicBezTo>
                <a:cubicBezTo>
                  <a:pt x="16324" y="4895"/>
                  <a:pt x="16197" y="4762"/>
                  <a:pt x="16063" y="4639"/>
                </a:cubicBezTo>
                <a:lnTo>
                  <a:pt x="15865" y="4452"/>
                </a:lnTo>
                <a:lnTo>
                  <a:pt x="15664" y="4271"/>
                </a:lnTo>
                <a:cubicBezTo>
                  <a:pt x="15397" y="4031"/>
                  <a:pt x="15119" y="3812"/>
                  <a:pt x="14842" y="3604"/>
                </a:cubicBezTo>
                <a:cubicBezTo>
                  <a:pt x="14702" y="3503"/>
                  <a:pt x="14562" y="3402"/>
                  <a:pt x="14421" y="3306"/>
                </a:cubicBezTo>
                <a:cubicBezTo>
                  <a:pt x="14278" y="3215"/>
                  <a:pt x="14138" y="3114"/>
                  <a:pt x="13994" y="3029"/>
                </a:cubicBezTo>
                <a:cubicBezTo>
                  <a:pt x="13420" y="2677"/>
                  <a:pt x="12837" y="2373"/>
                  <a:pt x="12244" y="2133"/>
                </a:cubicBezTo>
                <a:cubicBezTo>
                  <a:pt x="12094" y="2074"/>
                  <a:pt x="11948" y="2010"/>
                  <a:pt x="11798" y="1962"/>
                </a:cubicBezTo>
                <a:lnTo>
                  <a:pt x="11575" y="1882"/>
                </a:lnTo>
                <a:lnTo>
                  <a:pt x="11348" y="1813"/>
                </a:lnTo>
                <a:cubicBezTo>
                  <a:pt x="11198" y="1765"/>
                  <a:pt x="11045" y="1728"/>
                  <a:pt x="10896" y="1685"/>
                </a:cubicBezTo>
                <a:lnTo>
                  <a:pt x="10669" y="1626"/>
                </a:lnTo>
                <a:lnTo>
                  <a:pt x="10555" y="1600"/>
                </a:lnTo>
                <a:lnTo>
                  <a:pt x="10440" y="1578"/>
                </a:lnTo>
                <a:lnTo>
                  <a:pt x="9984" y="1493"/>
                </a:lnTo>
                <a:cubicBezTo>
                  <a:pt x="9831" y="1466"/>
                  <a:pt x="9678" y="1450"/>
                  <a:pt x="9528" y="1434"/>
                </a:cubicBezTo>
                <a:lnTo>
                  <a:pt x="9299" y="1408"/>
                </a:lnTo>
                <a:lnTo>
                  <a:pt x="9069" y="1392"/>
                </a:lnTo>
                <a:lnTo>
                  <a:pt x="8840" y="1376"/>
                </a:lnTo>
                <a:cubicBezTo>
                  <a:pt x="8763" y="1370"/>
                  <a:pt x="8687" y="1365"/>
                  <a:pt x="8610" y="1365"/>
                </a:cubicBezTo>
                <a:lnTo>
                  <a:pt x="8151" y="1365"/>
                </a:lnTo>
                <a:cubicBezTo>
                  <a:pt x="8113" y="1365"/>
                  <a:pt x="8074" y="1365"/>
                  <a:pt x="8036" y="1365"/>
                </a:cubicBezTo>
                <a:lnTo>
                  <a:pt x="7922" y="1370"/>
                </a:lnTo>
                <a:lnTo>
                  <a:pt x="7692" y="1386"/>
                </a:lnTo>
                <a:lnTo>
                  <a:pt x="7462" y="1402"/>
                </a:lnTo>
                <a:cubicBezTo>
                  <a:pt x="7386" y="1408"/>
                  <a:pt x="7309" y="1418"/>
                  <a:pt x="7233" y="1429"/>
                </a:cubicBezTo>
                <a:lnTo>
                  <a:pt x="6774" y="1488"/>
                </a:lnTo>
                <a:cubicBezTo>
                  <a:pt x="6471" y="1546"/>
                  <a:pt x="6165" y="1589"/>
                  <a:pt x="5862" y="1674"/>
                </a:cubicBezTo>
                <a:lnTo>
                  <a:pt x="5636" y="1728"/>
                </a:lnTo>
                <a:lnTo>
                  <a:pt x="5521" y="1754"/>
                </a:lnTo>
                <a:lnTo>
                  <a:pt x="5410" y="1792"/>
                </a:lnTo>
                <a:lnTo>
                  <a:pt x="4957" y="1930"/>
                </a:lnTo>
                <a:cubicBezTo>
                  <a:pt x="4880" y="1952"/>
                  <a:pt x="4807" y="1984"/>
                  <a:pt x="4731" y="2010"/>
                </a:cubicBezTo>
                <a:lnTo>
                  <a:pt x="4507" y="2096"/>
                </a:lnTo>
                <a:lnTo>
                  <a:pt x="4284" y="2181"/>
                </a:lnTo>
                <a:lnTo>
                  <a:pt x="4061" y="2277"/>
                </a:lnTo>
                <a:cubicBezTo>
                  <a:pt x="3915" y="2341"/>
                  <a:pt x="3765" y="2405"/>
                  <a:pt x="3618" y="2474"/>
                </a:cubicBezTo>
                <a:lnTo>
                  <a:pt x="3178" y="2698"/>
                </a:lnTo>
                <a:lnTo>
                  <a:pt x="3067" y="2751"/>
                </a:lnTo>
                <a:cubicBezTo>
                  <a:pt x="3032" y="2773"/>
                  <a:pt x="2993" y="2794"/>
                  <a:pt x="2958" y="2810"/>
                </a:cubicBezTo>
                <a:lnTo>
                  <a:pt x="2741" y="2933"/>
                </a:lnTo>
                <a:cubicBezTo>
                  <a:pt x="2598" y="3018"/>
                  <a:pt x="2451" y="3093"/>
                  <a:pt x="2308" y="3189"/>
                </a:cubicBezTo>
                <a:lnTo>
                  <a:pt x="1878" y="3466"/>
                </a:lnTo>
                <a:lnTo>
                  <a:pt x="1454" y="3770"/>
                </a:lnTo>
                <a:cubicBezTo>
                  <a:pt x="960" y="4218"/>
                  <a:pt x="481" y="4703"/>
                  <a:pt x="22" y="5225"/>
                </a:cubicBezTo>
                <a:lnTo>
                  <a:pt x="22" y="5375"/>
                </a:lnTo>
                <a:cubicBezTo>
                  <a:pt x="54" y="5343"/>
                  <a:pt x="86" y="5311"/>
                  <a:pt x="118" y="5279"/>
                </a:cubicBezTo>
                <a:cubicBezTo>
                  <a:pt x="159" y="5241"/>
                  <a:pt x="201" y="5199"/>
                  <a:pt x="245" y="5156"/>
                </a:cubicBezTo>
                <a:cubicBezTo>
                  <a:pt x="290" y="5119"/>
                  <a:pt x="335" y="5076"/>
                  <a:pt x="383" y="5033"/>
                </a:cubicBezTo>
                <a:cubicBezTo>
                  <a:pt x="1128" y="4362"/>
                  <a:pt x="2228" y="3487"/>
                  <a:pt x="3628" y="2799"/>
                </a:cubicBezTo>
                <a:cubicBezTo>
                  <a:pt x="4326" y="2458"/>
                  <a:pt x="5097" y="2160"/>
                  <a:pt x="5926" y="1952"/>
                </a:cubicBezTo>
                <a:cubicBezTo>
                  <a:pt x="6752" y="1744"/>
                  <a:pt x="7635" y="1626"/>
                  <a:pt x="8546" y="1626"/>
                </a:cubicBezTo>
                <a:cubicBezTo>
                  <a:pt x="10373" y="1626"/>
                  <a:pt x="12327" y="2181"/>
                  <a:pt x="14157" y="3343"/>
                </a:cubicBezTo>
                <a:cubicBezTo>
                  <a:pt x="15072" y="3924"/>
                  <a:pt x="15955" y="4655"/>
                  <a:pt x="16758" y="5545"/>
                </a:cubicBezTo>
                <a:cubicBezTo>
                  <a:pt x="17564" y="6430"/>
                  <a:pt x="18294" y="7476"/>
                  <a:pt x="18900" y="8633"/>
                </a:cubicBezTo>
                <a:cubicBezTo>
                  <a:pt x="19203" y="9214"/>
                  <a:pt x="19477" y="9822"/>
                  <a:pt x="19716" y="10446"/>
                </a:cubicBezTo>
                <a:cubicBezTo>
                  <a:pt x="19955" y="11069"/>
                  <a:pt x="20159" y="11720"/>
                  <a:pt x="20331" y="12370"/>
                </a:cubicBezTo>
                <a:cubicBezTo>
                  <a:pt x="20354" y="12450"/>
                  <a:pt x="20373" y="12530"/>
                  <a:pt x="20395" y="12616"/>
                </a:cubicBezTo>
                <a:cubicBezTo>
                  <a:pt x="20417" y="12696"/>
                  <a:pt x="20433" y="12781"/>
                  <a:pt x="20452" y="12861"/>
                </a:cubicBezTo>
                <a:cubicBezTo>
                  <a:pt x="20491" y="13026"/>
                  <a:pt x="20529" y="13186"/>
                  <a:pt x="20564" y="13351"/>
                </a:cubicBezTo>
                <a:cubicBezTo>
                  <a:pt x="20634" y="13677"/>
                  <a:pt x="20695" y="14002"/>
                  <a:pt x="20749" y="14327"/>
                </a:cubicBezTo>
                <a:cubicBezTo>
                  <a:pt x="20857" y="14972"/>
                  <a:pt x="20937" y="15612"/>
                  <a:pt x="20991" y="16231"/>
                </a:cubicBezTo>
                <a:cubicBezTo>
                  <a:pt x="21099" y="17473"/>
                  <a:pt x="21103" y="18635"/>
                  <a:pt x="21045" y="19664"/>
                </a:cubicBezTo>
                <a:cubicBezTo>
                  <a:pt x="21004" y="20374"/>
                  <a:pt x="20937" y="21024"/>
                  <a:pt x="20857" y="21600"/>
                </a:cubicBezTo>
                <a:lnTo>
                  <a:pt x="20876" y="21600"/>
                </a:lnTo>
                <a:cubicBezTo>
                  <a:pt x="21001" y="20742"/>
                  <a:pt x="21077" y="19862"/>
                  <a:pt x="21103" y="18977"/>
                </a:cubicBezTo>
                <a:cubicBezTo>
                  <a:pt x="21160" y="16934"/>
                  <a:pt x="20959" y="14892"/>
                  <a:pt x="20535" y="12989"/>
                </a:cubicBezTo>
                <a:close/>
                <a:moveTo>
                  <a:pt x="20032" y="21579"/>
                </a:moveTo>
                <a:lnTo>
                  <a:pt x="20130" y="21579"/>
                </a:lnTo>
                <a:cubicBezTo>
                  <a:pt x="20153" y="21435"/>
                  <a:pt x="20172" y="21285"/>
                  <a:pt x="20194" y="21141"/>
                </a:cubicBezTo>
                <a:lnTo>
                  <a:pt x="20229" y="20875"/>
                </a:lnTo>
                <a:lnTo>
                  <a:pt x="20245" y="20741"/>
                </a:lnTo>
                <a:lnTo>
                  <a:pt x="20261" y="20608"/>
                </a:lnTo>
                <a:lnTo>
                  <a:pt x="20290" y="20342"/>
                </a:lnTo>
                <a:lnTo>
                  <a:pt x="20312" y="20075"/>
                </a:lnTo>
                <a:lnTo>
                  <a:pt x="20325" y="19942"/>
                </a:lnTo>
                <a:lnTo>
                  <a:pt x="20334" y="19808"/>
                </a:lnTo>
                <a:lnTo>
                  <a:pt x="20354" y="19536"/>
                </a:lnTo>
                <a:lnTo>
                  <a:pt x="20366" y="19264"/>
                </a:lnTo>
                <a:lnTo>
                  <a:pt x="20373" y="19131"/>
                </a:lnTo>
                <a:lnTo>
                  <a:pt x="20376" y="18998"/>
                </a:lnTo>
                <a:lnTo>
                  <a:pt x="20385" y="18726"/>
                </a:lnTo>
                <a:lnTo>
                  <a:pt x="20389" y="18454"/>
                </a:lnTo>
                <a:cubicBezTo>
                  <a:pt x="20398" y="17729"/>
                  <a:pt x="20366" y="17004"/>
                  <a:pt x="20306" y="16284"/>
                </a:cubicBezTo>
                <a:cubicBezTo>
                  <a:pt x="20245" y="15564"/>
                  <a:pt x="20143" y="14850"/>
                  <a:pt x="20016" y="14151"/>
                </a:cubicBezTo>
                <a:cubicBezTo>
                  <a:pt x="19984" y="13975"/>
                  <a:pt x="19946" y="13805"/>
                  <a:pt x="19914" y="13629"/>
                </a:cubicBezTo>
                <a:lnTo>
                  <a:pt x="19799" y="13117"/>
                </a:lnTo>
                <a:cubicBezTo>
                  <a:pt x="19758" y="12946"/>
                  <a:pt x="19713" y="12781"/>
                  <a:pt x="19671" y="12616"/>
                </a:cubicBezTo>
                <a:cubicBezTo>
                  <a:pt x="19652" y="12530"/>
                  <a:pt x="19627" y="12450"/>
                  <a:pt x="19601" y="12370"/>
                </a:cubicBezTo>
                <a:lnTo>
                  <a:pt x="19531" y="12125"/>
                </a:lnTo>
                <a:cubicBezTo>
                  <a:pt x="19337" y="11475"/>
                  <a:pt x="19107" y="10851"/>
                  <a:pt x="18852" y="10259"/>
                </a:cubicBezTo>
                <a:cubicBezTo>
                  <a:pt x="18339" y="9075"/>
                  <a:pt x="17708" y="8019"/>
                  <a:pt x="17000" y="7108"/>
                </a:cubicBezTo>
                <a:cubicBezTo>
                  <a:pt x="16292" y="6196"/>
                  <a:pt x="15511" y="5433"/>
                  <a:pt x="14689" y="4799"/>
                </a:cubicBezTo>
                <a:cubicBezTo>
                  <a:pt x="13867" y="4170"/>
                  <a:pt x="13000" y="3674"/>
                  <a:pt x="12113" y="3306"/>
                </a:cubicBezTo>
                <a:lnTo>
                  <a:pt x="11779" y="3173"/>
                </a:lnTo>
                <a:lnTo>
                  <a:pt x="11444" y="3055"/>
                </a:lnTo>
                <a:cubicBezTo>
                  <a:pt x="11332" y="3018"/>
                  <a:pt x="11221" y="2986"/>
                  <a:pt x="11106" y="2949"/>
                </a:cubicBezTo>
                <a:cubicBezTo>
                  <a:pt x="10994" y="2911"/>
                  <a:pt x="10880" y="2890"/>
                  <a:pt x="10768" y="2858"/>
                </a:cubicBezTo>
                <a:cubicBezTo>
                  <a:pt x="10657" y="2831"/>
                  <a:pt x="10542" y="2799"/>
                  <a:pt x="10430" y="2773"/>
                </a:cubicBezTo>
                <a:lnTo>
                  <a:pt x="10089" y="2709"/>
                </a:lnTo>
                <a:cubicBezTo>
                  <a:pt x="9863" y="2661"/>
                  <a:pt x="9633" y="2639"/>
                  <a:pt x="9407" y="2607"/>
                </a:cubicBezTo>
                <a:cubicBezTo>
                  <a:pt x="9350" y="2602"/>
                  <a:pt x="9292" y="2591"/>
                  <a:pt x="9235" y="2586"/>
                </a:cubicBezTo>
                <a:lnTo>
                  <a:pt x="9063" y="2575"/>
                </a:lnTo>
                <a:lnTo>
                  <a:pt x="8718" y="2554"/>
                </a:lnTo>
                <a:cubicBezTo>
                  <a:pt x="8661" y="2549"/>
                  <a:pt x="8604" y="2549"/>
                  <a:pt x="8546" y="2549"/>
                </a:cubicBezTo>
                <a:lnTo>
                  <a:pt x="8374" y="2549"/>
                </a:lnTo>
                <a:cubicBezTo>
                  <a:pt x="8259" y="2549"/>
                  <a:pt x="8145" y="2549"/>
                  <a:pt x="8030" y="2549"/>
                </a:cubicBezTo>
                <a:lnTo>
                  <a:pt x="7686" y="2570"/>
                </a:lnTo>
                <a:cubicBezTo>
                  <a:pt x="7571" y="2581"/>
                  <a:pt x="7456" y="2581"/>
                  <a:pt x="7341" y="2597"/>
                </a:cubicBezTo>
                <a:lnTo>
                  <a:pt x="6997" y="2639"/>
                </a:lnTo>
                <a:lnTo>
                  <a:pt x="6825" y="2661"/>
                </a:lnTo>
                <a:lnTo>
                  <a:pt x="6653" y="2693"/>
                </a:lnTo>
                <a:cubicBezTo>
                  <a:pt x="4829" y="3013"/>
                  <a:pt x="3025" y="3812"/>
                  <a:pt x="1361" y="5119"/>
                </a:cubicBezTo>
                <a:cubicBezTo>
                  <a:pt x="896" y="5481"/>
                  <a:pt x="440" y="5881"/>
                  <a:pt x="0" y="6318"/>
                </a:cubicBezTo>
                <a:lnTo>
                  <a:pt x="0" y="6894"/>
                </a:lnTo>
                <a:cubicBezTo>
                  <a:pt x="0" y="6894"/>
                  <a:pt x="0" y="6894"/>
                  <a:pt x="0" y="6894"/>
                </a:cubicBezTo>
                <a:cubicBezTo>
                  <a:pt x="29" y="6862"/>
                  <a:pt x="57" y="6830"/>
                  <a:pt x="86" y="6804"/>
                </a:cubicBezTo>
                <a:cubicBezTo>
                  <a:pt x="115" y="6772"/>
                  <a:pt x="147" y="6745"/>
                  <a:pt x="175" y="6713"/>
                </a:cubicBezTo>
                <a:cubicBezTo>
                  <a:pt x="236" y="6654"/>
                  <a:pt x="296" y="6596"/>
                  <a:pt x="357" y="6537"/>
                </a:cubicBezTo>
                <a:cubicBezTo>
                  <a:pt x="596" y="6292"/>
                  <a:pt x="854" y="6079"/>
                  <a:pt x="1113" y="5849"/>
                </a:cubicBezTo>
                <a:cubicBezTo>
                  <a:pt x="1635" y="5412"/>
                  <a:pt x="2190" y="5007"/>
                  <a:pt x="2770" y="4639"/>
                </a:cubicBezTo>
                <a:cubicBezTo>
                  <a:pt x="3357" y="4282"/>
                  <a:pt x="3969" y="3967"/>
                  <a:pt x="4603" y="3711"/>
                </a:cubicBezTo>
                <a:cubicBezTo>
                  <a:pt x="4762" y="3652"/>
                  <a:pt x="4922" y="3588"/>
                  <a:pt x="5084" y="3524"/>
                </a:cubicBezTo>
                <a:cubicBezTo>
                  <a:pt x="5247" y="3471"/>
                  <a:pt x="5410" y="3418"/>
                  <a:pt x="5575" y="3370"/>
                </a:cubicBezTo>
                <a:cubicBezTo>
                  <a:pt x="5658" y="3343"/>
                  <a:pt x="5741" y="3322"/>
                  <a:pt x="5824" y="3301"/>
                </a:cubicBezTo>
                <a:cubicBezTo>
                  <a:pt x="5907" y="3279"/>
                  <a:pt x="5990" y="3258"/>
                  <a:pt x="6073" y="3237"/>
                </a:cubicBezTo>
                <a:lnTo>
                  <a:pt x="6197" y="3205"/>
                </a:lnTo>
                <a:lnTo>
                  <a:pt x="6261" y="3189"/>
                </a:lnTo>
                <a:lnTo>
                  <a:pt x="6324" y="3178"/>
                </a:lnTo>
                <a:cubicBezTo>
                  <a:pt x="6407" y="3162"/>
                  <a:pt x="6493" y="3146"/>
                  <a:pt x="6576" y="3130"/>
                </a:cubicBezTo>
                <a:cubicBezTo>
                  <a:pt x="7252" y="2997"/>
                  <a:pt x="7944" y="2933"/>
                  <a:pt x="8645" y="2943"/>
                </a:cubicBezTo>
                <a:cubicBezTo>
                  <a:pt x="9346" y="2959"/>
                  <a:pt x="10054" y="3055"/>
                  <a:pt x="10759" y="3231"/>
                </a:cubicBezTo>
                <a:cubicBezTo>
                  <a:pt x="10848" y="3253"/>
                  <a:pt x="10934" y="3274"/>
                  <a:pt x="11023" y="3295"/>
                </a:cubicBezTo>
                <a:cubicBezTo>
                  <a:pt x="11112" y="3322"/>
                  <a:pt x="11198" y="3349"/>
                  <a:pt x="11288" y="3375"/>
                </a:cubicBezTo>
                <a:cubicBezTo>
                  <a:pt x="11377" y="3402"/>
                  <a:pt x="11463" y="3434"/>
                  <a:pt x="11552" y="3461"/>
                </a:cubicBezTo>
                <a:cubicBezTo>
                  <a:pt x="11642" y="3493"/>
                  <a:pt x="11728" y="3519"/>
                  <a:pt x="11817" y="3556"/>
                </a:cubicBezTo>
                <a:cubicBezTo>
                  <a:pt x="12168" y="3684"/>
                  <a:pt x="12518" y="3839"/>
                  <a:pt x="12862" y="4015"/>
                </a:cubicBezTo>
                <a:cubicBezTo>
                  <a:pt x="13210" y="4186"/>
                  <a:pt x="13551" y="4383"/>
                  <a:pt x="13889" y="4602"/>
                </a:cubicBezTo>
                <a:cubicBezTo>
                  <a:pt x="14227" y="4815"/>
                  <a:pt x="14558" y="5060"/>
                  <a:pt x="14883" y="5316"/>
                </a:cubicBezTo>
                <a:cubicBezTo>
                  <a:pt x="15209" y="5572"/>
                  <a:pt x="15524" y="5860"/>
                  <a:pt x="15833" y="6164"/>
                </a:cubicBezTo>
                <a:cubicBezTo>
                  <a:pt x="16143" y="6462"/>
                  <a:pt x="16439" y="6798"/>
                  <a:pt x="16726" y="7145"/>
                </a:cubicBezTo>
                <a:cubicBezTo>
                  <a:pt x="17013" y="7492"/>
                  <a:pt x="17287" y="7865"/>
                  <a:pt x="17545" y="8254"/>
                </a:cubicBezTo>
                <a:cubicBezTo>
                  <a:pt x="17609" y="8355"/>
                  <a:pt x="17676" y="8451"/>
                  <a:pt x="17736" y="8553"/>
                </a:cubicBezTo>
                <a:lnTo>
                  <a:pt x="17921" y="8856"/>
                </a:lnTo>
                <a:cubicBezTo>
                  <a:pt x="17982" y="8958"/>
                  <a:pt x="18039" y="9064"/>
                  <a:pt x="18100" y="9171"/>
                </a:cubicBezTo>
                <a:lnTo>
                  <a:pt x="18189" y="9331"/>
                </a:lnTo>
                <a:lnTo>
                  <a:pt x="18275" y="9496"/>
                </a:lnTo>
                <a:lnTo>
                  <a:pt x="18361" y="9662"/>
                </a:lnTo>
                <a:cubicBezTo>
                  <a:pt x="18390" y="9715"/>
                  <a:pt x="18419" y="9768"/>
                  <a:pt x="18444" y="9827"/>
                </a:cubicBezTo>
                <a:cubicBezTo>
                  <a:pt x="18498" y="9939"/>
                  <a:pt x="18553" y="10051"/>
                  <a:pt x="18604" y="10163"/>
                </a:cubicBezTo>
                <a:cubicBezTo>
                  <a:pt x="18658" y="10275"/>
                  <a:pt x="18706" y="10392"/>
                  <a:pt x="18757" y="10504"/>
                </a:cubicBezTo>
                <a:cubicBezTo>
                  <a:pt x="18782" y="10563"/>
                  <a:pt x="18808" y="10616"/>
                  <a:pt x="18833" y="10675"/>
                </a:cubicBezTo>
                <a:lnTo>
                  <a:pt x="18903" y="10851"/>
                </a:lnTo>
                <a:lnTo>
                  <a:pt x="18973" y="11027"/>
                </a:lnTo>
                <a:cubicBezTo>
                  <a:pt x="18996" y="11085"/>
                  <a:pt x="19021" y="11144"/>
                  <a:pt x="19043" y="11203"/>
                </a:cubicBezTo>
                <a:cubicBezTo>
                  <a:pt x="19088" y="11325"/>
                  <a:pt x="19133" y="11442"/>
                  <a:pt x="19174" y="11565"/>
                </a:cubicBezTo>
                <a:cubicBezTo>
                  <a:pt x="19219" y="11688"/>
                  <a:pt x="19257" y="11810"/>
                  <a:pt x="19298" y="11933"/>
                </a:cubicBezTo>
                <a:lnTo>
                  <a:pt x="19359" y="12120"/>
                </a:lnTo>
                <a:lnTo>
                  <a:pt x="19413" y="12306"/>
                </a:lnTo>
                <a:cubicBezTo>
                  <a:pt x="19566" y="12802"/>
                  <a:pt x="19691" y="13319"/>
                  <a:pt x="19805" y="13842"/>
                </a:cubicBezTo>
                <a:cubicBezTo>
                  <a:pt x="19917" y="14370"/>
                  <a:pt x="20009" y="14903"/>
                  <a:pt x="20079" y="15436"/>
                </a:cubicBezTo>
                <a:cubicBezTo>
                  <a:pt x="20223" y="16508"/>
                  <a:pt x="20283" y="17585"/>
                  <a:pt x="20268" y="18635"/>
                </a:cubicBezTo>
                <a:cubicBezTo>
                  <a:pt x="20264" y="19643"/>
                  <a:pt x="20175" y="20635"/>
                  <a:pt x="20032" y="21579"/>
                </a:cubicBezTo>
                <a:close/>
                <a:moveTo>
                  <a:pt x="20749" y="17644"/>
                </a:moveTo>
                <a:cubicBezTo>
                  <a:pt x="20720" y="16428"/>
                  <a:pt x="20593" y="15223"/>
                  <a:pt x="20382" y="14055"/>
                </a:cubicBezTo>
                <a:cubicBezTo>
                  <a:pt x="20357" y="13906"/>
                  <a:pt x="20328" y="13762"/>
                  <a:pt x="20299" y="13618"/>
                </a:cubicBezTo>
                <a:cubicBezTo>
                  <a:pt x="20283" y="13543"/>
                  <a:pt x="20271" y="13474"/>
                  <a:pt x="20255" y="13399"/>
                </a:cubicBezTo>
                <a:lnTo>
                  <a:pt x="20207" y="13186"/>
                </a:lnTo>
                <a:lnTo>
                  <a:pt x="20159" y="12973"/>
                </a:lnTo>
                <a:cubicBezTo>
                  <a:pt x="20143" y="12903"/>
                  <a:pt x="20127" y="12829"/>
                  <a:pt x="20108" y="12759"/>
                </a:cubicBezTo>
                <a:lnTo>
                  <a:pt x="20000" y="12338"/>
                </a:lnTo>
                <a:cubicBezTo>
                  <a:pt x="19984" y="12269"/>
                  <a:pt x="19962" y="12200"/>
                  <a:pt x="19942" y="12130"/>
                </a:cubicBezTo>
                <a:lnTo>
                  <a:pt x="19882" y="11928"/>
                </a:lnTo>
                <a:lnTo>
                  <a:pt x="19821" y="11720"/>
                </a:lnTo>
                <a:lnTo>
                  <a:pt x="19757" y="11517"/>
                </a:lnTo>
                <a:cubicBezTo>
                  <a:pt x="19713" y="11384"/>
                  <a:pt x="19671" y="11250"/>
                  <a:pt x="19627" y="11117"/>
                </a:cubicBezTo>
                <a:lnTo>
                  <a:pt x="19487" y="10728"/>
                </a:lnTo>
                <a:cubicBezTo>
                  <a:pt x="19292" y="10211"/>
                  <a:pt x="19082" y="9715"/>
                  <a:pt x="18849" y="9240"/>
                </a:cubicBezTo>
                <a:cubicBezTo>
                  <a:pt x="18616" y="8771"/>
                  <a:pt x="18368" y="8313"/>
                  <a:pt x="18103" y="7886"/>
                </a:cubicBezTo>
                <a:cubicBezTo>
                  <a:pt x="17838" y="7459"/>
                  <a:pt x="17558" y="7054"/>
                  <a:pt x="17268" y="6676"/>
                </a:cubicBezTo>
                <a:cubicBezTo>
                  <a:pt x="16975" y="6297"/>
                  <a:pt x="16672" y="5945"/>
                  <a:pt x="16359" y="5609"/>
                </a:cubicBezTo>
                <a:cubicBezTo>
                  <a:pt x="16044" y="5279"/>
                  <a:pt x="15722" y="4969"/>
                  <a:pt x="15393" y="4687"/>
                </a:cubicBezTo>
                <a:cubicBezTo>
                  <a:pt x="15062" y="4404"/>
                  <a:pt x="14724" y="4143"/>
                  <a:pt x="14380" y="3903"/>
                </a:cubicBezTo>
                <a:cubicBezTo>
                  <a:pt x="14036" y="3668"/>
                  <a:pt x="13685" y="3444"/>
                  <a:pt x="13331" y="3252"/>
                </a:cubicBezTo>
                <a:cubicBezTo>
                  <a:pt x="12977" y="3060"/>
                  <a:pt x="12617" y="2885"/>
                  <a:pt x="12254" y="2730"/>
                </a:cubicBezTo>
                <a:cubicBezTo>
                  <a:pt x="10803" y="2117"/>
                  <a:pt x="9302" y="1871"/>
                  <a:pt x="7804" y="1946"/>
                </a:cubicBezTo>
                <a:cubicBezTo>
                  <a:pt x="7054" y="1989"/>
                  <a:pt x="6305" y="2111"/>
                  <a:pt x="5566" y="2314"/>
                </a:cubicBezTo>
                <a:cubicBezTo>
                  <a:pt x="4826" y="2522"/>
                  <a:pt x="4093" y="2810"/>
                  <a:pt x="3376" y="3178"/>
                </a:cubicBezTo>
                <a:cubicBezTo>
                  <a:pt x="2659" y="3546"/>
                  <a:pt x="1954" y="3994"/>
                  <a:pt x="1272" y="4516"/>
                </a:cubicBezTo>
                <a:cubicBezTo>
                  <a:pt x="842" y="4847"/>
                  <a:pt x="421" y="5209"/>
                  <a:pt x="13" y="5599"/>
                </a:cubicBezTo>
                <a:lnTo>
                  <a:pt x="13" y="6094"/>
                </a:lnTo>
                <a:cubicBezTo>
                  <a:pt x="548" y="5561"/>
                  <a:pt x="1154" y="5033"/>
                  <a:pt x="1827" y="4543"/>
                </a:cubicBezTo>
                <a:cubicBezTo>
                  <a:pt x="1878" y="4505"/>
                  <a:pt x="1929" y="4468"/>
                  <a:pt x="1980" y="4431"/>
                </a:cubicBezTo>
                <a:cubicBezTo>
                  <a:pt x="2031" y="4394"/>
                  <a:pt x="2082" y="4356"/>
                  <a:pt x="2136" y="4324"/>
                </a:cubicBezTo>
                <a:cubicBezTo>
                  <a:pt x="2241" y="4255"/>
                  <a:pt x="2349" y="4186"/>
                  <a:pt x="2455" y="4116"/>
                </a:cubicBezTo>
                <a:cubicBezTo>
                  <a:pt x="2509" y="4079"/>
                  <a:pt x="2563" y="4047"/>
                  <a:pt x="2617" y="4010"/>
                </a:cubicBezTo>
                <a:cubicBezTo>
                  <a:pt x="2671" y="3972"/>
                  <a:pt x="2729" y="3946"/>
                  <a:pt x="2783" y="3914"/>
                </a:cubicBezTo>
                <a:cubicBezTo>
                  <a:pt x="2894" y="3850"/>
                  <a:pt x="3006" y="3786"/>
                  <a:pt x="3121" y="3716"/>
                </a:cubicBezTo>
                <a:cubicBezTo>
                  <a:pt x="3232" y="3647"/>
                  <a:pt x="3350" y="3594"/>
                  <a:pt x="3465" y="3530"/>
                </a:cubicBezTo>
                <a:cubicBezTo>
                  <a:pt x="3583" y="3471"/>
                  <a:pt x="3701" y="3407"/>
                  <a:pt x="3819" y="3348"/>
                </a:cubicBezTo>
                <a:cubicBezTo>
                  <a:pt x="3940" y="3295"/>
                  <a:pt x="4058" y="3242"/>
                  <a:pt x="4182" y="3188"/>
                </a:cubicBezTo>
                <a:cubicBezTo>
                  <a:pt x="4243" y="3162"/>
                  <a:pt x="4303" y="3135"/>
                  <a:pt x="4364" y="3108"/>
                </a:cubicBezTo>
                <a:cubicBezTo>
                  <a:pt x="4425" y="3082"/>
                  <a:pt x="4488" y="3061"/>
                  <a:pt x="4549" y="3034"/>
                </a:cubicBezTo>
                <a:cubicBezTo>
                  <a:pt x="5543" y="2639"/>
                  <a:pt x="6614" y="2362"/>
                  <a:pt x="7730" y="2287"/>
                </a:cubicBezTo>
                <a:cubicBezTo>
                  <a:pt x="8846" y="2197"/>
                  <a:pt x="10003" y="2314"/>
                  <a:pt x="11157" y="2634"/>
                </a:cubicBezTo>
                <a:cubicBezTo>
                  <a:pt x="11734" y="2799"/>
                  <a:pt x="12311" y="3023"/>
                  <a:pt x="12882" y="3300"/>
                </a:cubicBezTo>
                <a:cubicBezTo>
                  <a:pt x="13452" y="3578"/>
                  <a:pt x="14013" y="3914"/>
                  <a:pt x="14561" y="4308"/>
                </a:cubicBezTo>
                <a:cubicBezTo>
                  <a:pt x="14632" y="4356"/>
                  <a:pt x="14699" y="4410"/>
                  <a:pt x="14765" y="4457"/>
                </a:cubicBezTo>
                <a:lnTo>
                  <a:pt x="14970" y="4612"/>
                </a:lnTo>
                <a:lnTo>
                  <a:pt x="15170" y="4777"/>
                </a:lnTo>
                <a:cubicBezTo>
                  <a:pt x="15237" y="4831"/>
                  <a:pt x="15304" y="4884"/>
                  <a:pt x="15371" y="4943"/>
                </a:cubicBezTo>
                <a:cubicBezTo>
                  <a:pt x="15502" y="5060"/>
                  <a:pt x="15636" y="5167"/>
                  <a:pt x="15763" y="5295"/>
                </a:cubicBezTo>
                <a:lnTo>
                  <a:pt x="15958" y="5476"/>
                </a:lnTo>
                <a:lnTo>
                  <a:pt x="16149" y="5668"/>
                </a:lnTo>
                <a:cubicBezTo>
                  <a:pt x="16276" y="5790"/>
                  <a:pt x="16401" y="5929"/>
                  <a:pt x="16525" y="6062"/>
                </a:cubicBezTo>
                <a:cubicBezTo>
                  <a:pt x="16589" y="6126"/>
                  <a:pt x="16646" y="6201"/>
                  <a:pt x="16707" y="6270"/>
                </a:cubicBezTo>
                <a:lnTo>
                  <a:pt x="16888" y="6478"/>
                </a:lnTo>
                <a:cubicBezTo>
                  <a:pt x="17124" y="6766"/>
                  <a:pt x="17360" y="7060"/>
                  <a:pt x="17580" y="7379"/>
                </a:cubicBezTo>
                <a:cubicBezTo>
                  <a:pt x="18023" y="8009"/>
                  <a:pt x="18435" y="8686"/>
                  <a:pt x="18792" y="9422"/>
                </a:cubicBezTo>
                <a:cubicBezTo>
                  <a:pt x="19149" y="10157"/>
                  <a:pt x="19461" y="10936"/>
                  <a:pt x="19719" y="11746"/>
                </a:cubicBezTo>
                <a:cubicBezTo>
                  <a:pt x="19735" y="11794"/>
                  <a:pt x="19751" y="11848"/>
                  <a:pt x="19767" y="11901"/>
                </a:cubicBezTo>
                <a:lnTo>
                  <a:pt x="19812" y="12056"/>
                </a:lnTo>
                <a:cubicBezTo>
                  <a:pt x="19844" y="12157"/>
                  <a:pt x="19872" y="12258"/>
                  <a:pt x="19901" y="12365"/>
                </a:cubicBezTo>
                <a:cubicBezTo>
                  <a:pt x="19930" y="12472"/>
                  <a:pt x="19955" y="12573"/>
                  <a:pt x="19984" y="12679"/>
                </a:cubicBezTo>
                <a:lnTo>
                  <a:pt x="20025" y="12834"/>
                </a:lnTo>
                <a:cubicBezTo>
                  <a:pt x="20038" y="12887"/>
                  <a:pt x="20054" y="12935"/>
                  <a:pt x="20063" y="12989"/>
                </a:cubicBezTo>
                <a:cubicBezTo>
                  <a:pt x="20162" y="13410"/>
                  <a:pt x="20258" y="13831"/>
                  <a:pt x="20331" y="14258"/>
                </a:cubicBezTo>
                <a:cubicBezTo>
                  <a:pt x="20408" y="14684"/>
                  <a:pt x="20475" y="15111"/>
                  <a:pt x="20526" y="15537"/>
                </a:cubicBezTo>
                <a:lnTo>
                  <a:pt x="20545" y="15697"/>
                </a:lnTo>
                <a:lnTo>
                  <a:pt x="20561" y="15857"/>
                </a:lnTo>
                <a:cubicBezTo>
                  <a:pt x="20570" y="15964"/>
                  <a:pt x="20583" y="16071"/>
                  <a:pt x="20593" y="16177"/>
                </a:cubicBezTo>
                <a:cubicBezTo>
                  <a:pt x="20612" y="16391"/>
                  <a:pt x="20631" y="16599"/>
                  <a:pt x="20644" y="16812"/>
                </a:cubicBezTo>
                <a:cubicBezTo>
                  <a:pt x="20755" y="18502"/>
                  <a:pt x="20672" y="20128"/>
                  <a:pt x="20459" y="21584"/>
                </a:cubicBezTo>
                <a:cubicBezTo>
                  <a:pt x="20459" y="21589"/>
                  <a:pt x="20459" y="21595"/>
                  <a:pt x="20456" y="21600"/>
                </a:cubicBezTo>
                <a:lnTo>
                  <a:pt x="20510" y="21600"/>
                </a:lnTo>
                <a:cubicBezTo>
                  <a:pt x="20526" y="21493"/>
                  <a:pt x="20542" y="21387"/>
                  <a:pt x="20554" y="21280"/>
                </a:cubicBezTo>
                <a:cubicBezTo>
                  <a:pt x="20711" y="20075"/>
                  <a:pt x="20778" y="18859"/>
                  <a:pt x="20749" y="17644"/>
                </a:cubicBezTo>
                <a:close/>
                <a:moveTo>
                  <a:pt x="21355" y="19936"/>
                </a:moveTo>
                <a:cubicBezTo>
                  <a:pt x="21348" y="20048"/>
                  <a:pt x="21342" y="20123"/>
                  <a:pt x="21342" y="20155"/>
                </a:cubicBezTo>
                <a:cubicBezTo>
                  <a:pt x="21472" y="18491"/>
                  <a:pt x="21437" y="16790"/>
                  <a:pt x="21230" y="15148"/>
                </a:cubicBezTo>
                <a:lnTo>
                  <a:pt x="21211" y="14993"/>
                </a:lnTo>
                <a:lnTo>
                  <a:pt x="21189" y="14839"/>
                </a:lnTo>
                <a:lnTo>
                  <a:pt x="21147" y="14535"/>
                </a:lnTo>
                <a:cubicBezTo>
                  <a:pt x="21131" y="14434"/>
                  <a:pt x="21115" y="14332"/>
                  <a:pt x="21100" y="14231"/>
                </a:cubicBezTo>
                <a:cubicBezTo>
                  <a:pt x="21084" y="14130"/>
                  <a:pt x="21068" y="14028"/>
                  <a:pt x="21049" y="13927"/>
                </a:cubicBezTo>
                <a:cubicBezTo>
                  <a:pt x="21013" y="13724"/>
                  <a:pt x="20978" y="13527"/>
                  <a:pt x="20937" y="13325"/>
                </a:cubicBezTo>
                <a:cubicBezTo>
                  <a:pt x="20918" y="13223"/>
                  <a:pt x="20899" y="13127"/>
                  <a:pt x="20876" y="13026"/>
                </a:cubicBezTo>
                <a:lnTo>
                  <a:pt x="20809" y="12733"/>
                </a:lnTo>
                <a:cubicBezTo>
                  <a:pt x="20631" y="11944"/>
                  <a:pt x="20411" y="11181"/>
                  <a:pt x="20156" y="10456"/>
                </a:cubicBezTo>
                <a:cubicBezTo>
                  <a:pt x="19646" y="9006"/>
                  <a:pt x="18986" y="7705"/>
                  <a:pt x="18237" y="6590"/>
                </a:cubicBezTo>
                <a:cubicBezTo>
                  <a:pt x="17488" y="5476"/>
                  <a:pt x="16646" y="4537"/>
                  <a:pt x="15760" y="3764"/>
                </a:cubicBezTo>
                <a:cubicBezTo>
                  <a:pt x="14874" y="2991"/>
                  <a:pt x="13940" y="2383"/>
                  <a:pt x="12984" y="1914"/>
                </a:cubicBezTo>
                <a:cubicBezTo>
                  <a:pt x="12505" y="1679"/>
                  <a:pt x="12021" y="1488"/>
                  <a:pt x="11530" y="1328"/>
                </a:cubicBezTo>
                <a:cubicBezTo>
                  <a:pt x="11409" y="1290"/>
                  <a:pt x="11285" y="1248"/>
                  <a:pt x="11163" y="1216"/>
                </a:cubicBezTo>
                <a:lnTo>
                  <a:pt x="10794" y="1120"/>
                </a:lnTo>
                <a:lnTo>
                  <a:pt x="10609" y="1072"/>
                </a:lnTo>
                <a:cubicBezTo>
                  <a:pt x="10548" y="1056"/>
                  <a:pt x="10484" y="1045"/>
                  <a:pt x="10424" y="1034"/>
                </a:cubicBezTo>
                <a:lnTo>
                  <a:pt x="10051" y="965"/>
                </a:lnTo>
                <a:lnTo>
                  <a:pt x="9958" y="949"/>
                </a:lnTo>
                <a:lnTo>
                  <a:pt x="9866" y="938"/>
                </a:lnTo>
                <a:lnTo>
                  <a:pt x="9681" y="917"/>
                </a:lnTo>
                <a:lnTo>
                  <a:pt x="9308" y="869"/>
                </a:lnTo>
                <a:lnTo>
                  <a:pt x="8935" y="848"/>
                </a:lnTo>
                <a:cubicBezTo>
                  <a:pt x="8811" y="842"/>
                  <a:pt x="8687" y="826"/>
                  <a:pt x="8562" y="832"/>
                </a:cubicBezTo>
                <a:lnTo>
                  <a:pt x="8189" y="832"/>
                </a:lnTo>
                <a:cubicBezTo>
                  <a:pt x="8126" y="832"/>
                  <a:pt x="8065" y="832"/>
                  <a:pt x="8001" y="832"/>
                </a:cubicBezTo>
                <a:lnTo>
                  <a:pt x="7813" y="842"/>
                </a:lnTo>
                <a:lnTo>
                  <a:pt x="7440" y="864"/>
                </a:lnTo>
                <a:cubicBezTo>
                  <a:pt x="7316" y="874"/>
                  <a:pt x="7191" y="890"/>
                  <a:pt x="7067" y="906"/>
                </a:cubicBezTo>
                <a:cubicBezTo>
                  <a:pt x="6943" y="922"/>
                  <a:pt x="6819" y="933"/>
                  <a:pt x="6694" y="954"/>
                </a:cubicBezTo>
                <a:lnTo>
                  <a:pt x="6321" y="1024"/>
                </a:lnTo>
                <a:lnTo>
                  <a:pt x="6136" y="1056"/>
                </a:lnTo>
                <a:cubicBezTo>
                  <a:pt x="6076" y="1066"/>
                  <a:pt x="6012" y="1082"/>
                  <a:pt x="5951" y="1098"/>
                </a:cubicBezTo>
                <a:lnTo>
                  <a:pt x="5582" y="1189"/>
                </a:lnTo>
                <a:cubicBezTo>
                  <a:pt x="5457" y="1216"/>
                  <a:pt x="5336" y="1258"/>
                  <a:pt x="5212" y="1296"/>
                </a:cubicBezTo>
                <a:lnTo>
                  <a:pt x="4845" y="1408"/>
                </a:lnTo>
                <a:cubicBezTo>
                  <a:pt x="4724" y="1450"/>
                  <a:pt x="4603" y="1498"/>
                  <a:pt x="4479" y="1541"/>
                </a:cubicBezTo>
                <a:lnTo>
                  <a:pt x="4297" y="1610"/>
                </a:lnTo>
                <a:lnTo>
                  <a:pt x="4205" y="1642"/>
                </a:lnTo>
                <a:cubicBezTo>
                  <a:pt x="4173" y="1653"/>
                  <a:pt x="4144" y="1669"/>
                  <a:pt x="4115" y="1679"/>
                </a:cubicBezTo>
                <a:lnTo>
                  <a:pt x="3605" y="1978"/>
                </a:lnTo>
                <a:cubicBezTo>
                  <a:pt x="3436" y="2085"/>
                  <a:pt x="3271" y="2197"/>
                  <a:pt x="3102" y="2309"/>
                </a:cubicBezTo>
                <a:lnTo>
                  <a:pt x="2977" y="2394"/>
                </a:lnTo>
                <a:lnTo>
                  <a:pt x="2853" y="2485"/>
                </a:lnTo>
                <a:lnTo>
                  <a:pt x="2608" y="2666"/>
                </a:lnTo>
                <a:cubicBezTo>
                  <a:pt x="2525" y="2725"/>
                  <a:pt x="2442" y="2783"/>
                  <a:pt x="2362" y="2847"/>
                </a:cubicBezTo>
                <a:lnTo>
                  <a:pt x="2120" y="3045"/>
                </a:lnTo>
                <a:cubicBezTo>
                  <a:pt x="2120" y="3045"/>
                  <a:pt x="2212" y="2986"/>
                  <a:pt x="2384" y="2874"/>
                </a:cubicBezTo>
                <a:cubicBezTo>
                  <a:pt x="2470" y="2821"/>
                  <a:pt x="2579" y="2762"/>
                  <a:pt x="2706" y="2687"/>
                </a:cubicBezTo>
                <a:cubicBezTo>
                  <a:pt x="2770" y="2650"/>
                  <a:pt x="2837" y="2613"/>
                  <a:pt x="2910" y="2570"/>
                </a:cubicBezTo>
                <a:cubicBezTo>
                  <a:pt x="2945" y="2549"/>
                  <a:pt x="2984" y="2527"/>
                  <a:pt x="3022" y="2506"/>
                </a:cubicBezTo>
                <a:cubicBezTo>
                  <a:pt x="3060" y="2485"/>
                  <a:pt x="3102" y="2463"/>
                  <a:pt x="3143" y="2442"/>
                </a:cubicBezTo>
                <a:cubicBezTo>
                  <a:pt x="3800" y="2085"/>
                  <a:pt x="4759" y="1658"/>
                  <a:pt x="5935" y="1365"/>
                </a:cubicBezTo>
                <a:cubicBezTo>
                  <a:pt x="7109" y="1072"/>
                  <a:pt x="8505" y="949"/>
                  <a:pt x="9990" y="1168"/>
                </a:cubicBezTo>
                <a:cubicBezTo>
                  <a:pt x="10175" y="1200"/>
                  <a:pt x="10363" y="1237"/>
                  <a:pt x="10551" y="1269"/>
                </a:cubicBezTo>
                <a:cubicBezTo>
                  <a:pt x="10739" y="1312"/>
                  <a:pt x="10927" y="1360"/>
                  <a:pt x="11119" y="1408"/>
                </a:cubicBezTo>
                <a:cubicBezTo>
                  <a:pt x="11214" y="1429"/>
                  <a:pt x="11310" y="1461"/>
                  <a:pt x="11402" y="1488"/>
                </a:cubicBezTo>
                <a:cubicBezTo>
                  <a:pt x="11498" y="1514"/>
                  <a:pt x="11594" y="1541"/>
                  <a:pt x="11689" y="1578"/>
                </a:cubicBezTo>
                <a:cubicBezTo>
                  <a:pt x="11785" y="1610"/>
                  <a:pt x="11881" y="1642"/>
                  <a:pt x="11976" y="1674"/>
                </a:cubicBezTo>
                <a:cubicBezTo>
                  <a:pt x="12072" y="1711"/>
                  <a:pt x="12167" y="1749"/>
                  <a:pt x="12263" y="1781"/>
                </a:cubicBezTo>
                <a:cubicBezTo>
                  <a:pt x="12646" y="1935"/>
                  <a:pt x="13028" y="2106"/>
                  <a:pt x="13408" y="2303"/>
                </a:cubicBezTo>
                <a:cubicBezTo>
                  <a:pt x="13787" y="2506"/>
                  <a:pt x="14163" y="2725"/>
                  <a:pt x="14536" y="2975"/>
                </a:cubicBezTo>
                <a:cubicBezTo>
                  <a:pt x="14906" y="3226"/>
                  <a:pt x="15272" y="3503"/>
                  <a:pt x="15629" y="3802"/>
                </a:cubicBezTo>
                <a:cubicBezTo>
                  <a:pt x="15986" y="4106"/>
                  <a:pt x="16334" y="4431"/>
                  <a:pt x="16672" y="4777"/>
                </a:cubicBezTo>
                <a:cubicBezTo>
                  <a:pt x="17010" y="5129"/>
                  <a:pt x="17332" y="5508"/>
                  <a:pt x="17644" y="5902"/>
                </a:cubicBezTo>
                <a:cubicBezTo>
                  <a:pt x="17953" y="6302"/>
                  <a:pt x="18246" y="6724"/>
                  <a:pt x="18524" y="7161"/>
                </a:cubicBezTo>
                <a:cubicBezTo>
                  <a:pt x="18801" y="7603"/>
                  <a:pt x="19056" y="8062"/>
                  <a:pt x="19295" y="8531"/>
                </a:cubicBezTo>
                <a:cubicBezTo>
                  <a:pt x="19353" y="8654"/>
                  <a:pt x="19410" y="8771"/>
                  <a:pt x="19467" y="8888"/>
                </a:cubicBezTo>
                <a:cubicBezTo>
                  <a:pt x="19496" y="8947"/>
                  <a:pt x="19525" y="9006"/>
                  <a:pt x="19553" y="9070"/>
                </a:cubicBezTo>
                <a:cubicBezTo>
                  <a:pt x="19579" y="9128"/>
                  <a:pt x="19608" y="9192"/>
                  <a:pt x="19633" y="9251"/>
                </a:cubicBezTo>
                <a:cubicBezTo>
                  <a:pt x="19687" y="9374"/>
                  <a:pt x="19742" y="9491"/>
                  <a:pt x="19793" y="9613"/>
                </a:cubicBezTo>
                <a:cubicBezTo>
                  <a:pt x="19844" y="9736"/>
                  <a:pt x="19891" y="9859"/>
                  <a:pt x="19942" y="9981"/>
                </a:cubicBezTo>
                <a:cubicBezTo>
                  <a:pt x="19993" y="10104"/>
                  <a:pt x="20038" y="10232"/>
                  <a:pt x="20083" y="10355"/>
                </a:cubicBezTo>
                <a:cubicBezTo>
                  <a:pt x="20105" y="10419"/>
                  <a:pt x="20127" y="10477"/>
                  <a:pt x="20150" y="10541"/>
                </a:cubicBezTo>
                <a:cubicBezTo>
                  <a:pt x="20172" y="10605"/>
                  <a:pt x="20194" y="10664"/>
                  <a:pt x="20216" y="10728"/>
                </a:cubicBezTo>
                <a:cubicBezTo>
                  <a:pt x="20299" y="10979"/>
                  <a:pt x="20385" y="11224"/>
                  <a:pt x="20456" y="11480"/>
                </a:cubicBezTo>
                <a:cubicBezTo>
                  <a:pt x="20494" y="11602"/>
                  <a:pt x="20529" y="11730"/>
                  <a:pt x="20564" y="11853"/>
                </a:cubicBezTo>
                <a:cubicBezTo>
                  <a:pt x="20596" y="11981"/>
                  <a:pt x="20631" y="12104"/>
                  <a:pt x="20663" y="12226"/>
                </a:cubicBezTo>
                <a:cubicBezTo>
                  <a:pt x="20679" y="12290"/>
                  <a:pt x="20695" y="12349"/>
                  <a:pt x="20711" y="12413"/>
                </a:cubicBezTo>
                <a:cubicBezTo>
                  <a:pt x="20727" y="12477"/>
                  <a:pt x="20739" y="12535"/>
                  <a:pt x="20755" y="12599"/>
                </a:cubicBezTo>
                <a:cubicBezTo>
                  <a:pt x="20784" y="12722"/>
                  <a:pt x="20813" y="12845"/>
                  <a:pt x="20841" y="12967"/>
                </a:cubicBezTo>
                <a:cubicBezTo>
                  <a:pt x="21055" y="13943"/>
                  <a:pt x="21198" y="14876"/>
                  <a:pt x="21288" y="15719"/>
                </a:cubicBezTo>
                <a:cubicBezTo>
                  <a:pt x="21377" y="16566"/>
                  <a:pt x="21412" y="17324"/>
                  <a:pt x="21418" y="17958"/>
                </a:cubicBezTo>
                <a:cubicBezTo>
                  <a:pt x="21428" y="18593"/>
                  <a:pt x="21412" y="19110"/>
                  <a:pt x="21393" y="19483"/>
                </a:cubicBezTo>
                <a:cubicBezTo>
                  <a:pt x="21370" y="19675"/>
                  <a:pt x="21361" y="19824"/>
                  <a:pt x="21355" y="19936"/>
                </a:cubicBezTo>
                <a:close/>
                <a:moveTo>
                  <a:pt x="21594" y="15889"/>
                </a:moveTo>
                <a:cubicBezTo>
                  <a:pt x="21597" y="15916"/>
                  <a:pt x="21600" y="15948"/>
                  <a:pt x="21600" y="15975"/>
                </a:cubicBezTo>
                <a:cubicBezTo>
                  <a:pt x="21600" y="15959"/>
                  <a:pt x="21597" y="15932"/>
                  <a:pt x="21594" y="15889"/>
                </a:cubicBezTo>
                <a:close/>
                <a:moveTo>
                  <a:pt x="21256" y="13453"/>
                </a:moveTo>
                <a:cubicBezTo>
                  <a:pt x="21224" y="13287"/>
                  <a:pt x="21192" y="13127"/>
                  <a:pt x="21157" y="12962"/>
                </a:cubicBezTo>
                <a:cubicBezTo>
                  <a:pt x="21122" y="12797"/>
                  <a:pt x="21084" y="12637"/>
                  <a:pt x="21049" y="12477"/>
                </a:cubicBezTo>
                <a:lnTo>
                  <a:pt x="20994" y="12232"/>
                </a:lnTo>
                <a:lnTo>
                  <a:pt x="20934" y="11992"/>
                </a:lnTo>
                <a:lnTo>
                  <a:pt x="20873" y="11752"/>
                </a:lnTo>
                <a:cubicBezTo>
                  <a:pt x="20854" y="11672"/>
                  <a:pt x="20832" y="11592"/>
                  <a:pt x="20809" y="11512"/>
                </a:cubicBezTo>
                <a:lnTo>
                  <a:pt x="20672" y="11043"/>
                </a:lnTo>
                <a:cubicBezTo>
                  <a:pt x="20625" y="10888"/>
                  <a:pt x="20574" y="10739"/>
                  <a:pt x="20526" y="10584"/>
                </a:cubicBezTo>
                <a:cubicBezTo>
                  <a:pt x="20500" y="10509"/>
                  <a:pt x="20478" y="10429"/>
                  <a:pt x="20449" y="10355"/>
                </a:cubicBezTo>
                <a:lnTo>
                  <a:pt x="20370" y="10131"/>
                </a:lnTo>
                <a:lnTo>
                  <a:pt x="20290" y="9907"/>
                </a:lnTo>
                <a:lnTo>
                  <a:pt x="20248" y="9795"/>
                </a:lnTo>
                <a:lnTo>
                  <a:pt x="20207" y="9688"/>
                </a:lnTo>
                <a:lnTo>
                  <a:pt x="20035" y="9256"/>
                </a:lnTo>
                <a:cubicBezTo>
                  <a:pt x="19914" y="8974"/>
                  <a:pt x="19793" y="8691"/>
                  <a:pt x="19662" y="8425"/>
                </a:cubicBezTo>
                <a:lnTo>
                  <a:pt x="19566" y="8222"/>
                </a:lnTo>
                <a:cubicBezTo>
                  <a:pt x="19534" y="8153"/>
                  <a:pt x="19499" y="8089"/>
                  <a:pt x="19467" y="8025"/>
                </a:cubicBezTo>
                <a:cubicBezTo>
                  <a:pt x="19400" y="7891"/>
                  <a:pt x="19334" y="7763"/>
                  <a:pt x="19263" y="7630"/>
                </a:cubicBezTo>
                <a:lnTo>
                  <a:pt x="19053" y="7252"/>
                </a:lnTo>
                <a:cubicBezTo>
                  <a:pt x="19018" y="7188"/>
                  <a:pt x="18983" y="7129"/>
                  <a:pt x="18945" y="7065"/>
                </a:cubicBezTo>
                <a:lnTo>
                  <a:pt x="18836" y="6884"/>
                </a:lnTo>
                <a:cubicBezTo>
                  <a:pt x="18543" y="6398"/>
                  <a:pt x="18234" y="5940"/>
                  <a:pt x="17909" y="5519"/>
                </a:cubicBezTo>
                <a:cubicBezTo>
                  <a:pt x="17829" y="5407"/>
                  <a:pt x="17746" y="5311"/>
                  <a:pt x="17663" y="5204"/>
                </a:cubicBezTo>
                <a:cubicBezTo>
                  <a:pt x="17580" y="5103"/>
                  <a:pt x="17501" y="4996"/>
                  <a:pt x="17415" y="4900"/>
                </a:cubicBezTo>
                <a:lnTo>
                  <a:pt x="17163" y="4607"/>
                </a:lnTo>
                <a:lnTo>
                  <a:pt x="16904" y="4324"/>
                </a:lnTo>
                <a:cubicBezTo>
                  <a:pt x="16557" y="3962"/>
                  <a:pt x="16206" y="3615"/>
                  <a:pt x="15843" y="3306"/>
                </a:cubicBezTo>
                <a:cubicBezTo>
                  <a:pt x="15480" y="2997"/>
                  <a:pt x="15110" y="2709"/>
                  <a:pt x="14737" y="2447"/>
                </a:cubicBezTo>
                <a:cubicBezTo>
                  <a:pt x="14361" y="2192"/>
                  <a:pt x="13981" y="1952"/>
                  <a:pt x="13596" y="1738"/>
                </a:cubicBezTo>
                <a:cubicBezTo>
                  <a:pt x="13210" y="1530"/>
                  <a:pt x="12818" y="1344"/>
                  <a:pt x="12426" y="1178"/>
                </a:cubicBezTo>
                <a:cubicBezTo>
                  <a:pt x="12030" y="1018"/>
                  <a:pt x="11635" y="880"/>
                  <a:pt x="11234" y="763"/>
                </a:cubicBezTo>
                <a:cubicBezTo>
                  <a:pt x="10433" y="528"/>
                  <a:pt x="9624" y="405"/>
                  <a:pt x="8814" y="368"/>
                </a:cubicBezTo>
                <a:cubicBezTo>
                  <a:pt x="8004" y="336"/>
                  <a:pt x="7191" y="395"/>
                  <a:pt x="6385" y="544"/>
                </a:cubicBezTo>
                <a:lnTo>
                  <a:pt x="6168" y="613"/>
                </a:lnTo>
                <a:cubicBezTo>
                  <a:pt x="6133" y="624"/>
                  <a:pt x="6098" y="635"/>
                  <a:pt x="6060" y="651"/>
                </a:cubicBezTo>
                <a:lnTo>
                  <a:pt x="5951" y="693"/>
                </a:lnTo>
                <a:lnTo>
                  <a:pt x="5524" y="859"/>
                </a:lnTo>
                <a:cubicBezTo>
                  <a:pt x="5489" y="874"/>
                  <a:pt x="5454" y="885"/>
                  <a:pt x="5419" y="901"/>
                </a:cubicBezTo>
                <a:lnTo>
                  <a:pt x="5314" y="949"/>
                </a:lnTo>
                <a:lnTo>
                  <a:pt x="5103" y="1045"/>
                </a:lnTo>
                <a:lnTo>
                  <a:pt x="4893" y="1141"/>
                </a:lnTo>
                <a:cubicBezTo>
                  <a:pt x="4858" y="1157"/>
                  <a:pt x="4823" y="1173"/>
                  <a:pt x="4788" y="1189"/>
                </a:cubicBezTo>
                <a:lnTo>
                  <a:pt x="4683" y="1242"/>
                </a:lnTo>
                <a:cubicBezTo>
                  <a:pt x="4683" y="1242"/>
                  <a:pt x="4702" y="1237"/>
                  <a:pt x="4740" y="1221"/>
                </a:cubicBezTo>
                <a:cubicBezTo>
                  <a:pt x="4778" y="1205"/>
                  <a:pt x="4836" y="1189"/>
                  <a:pt x="4909" y="1162"/>
                </a:cubicBezTo>
                <a:cubicBezTo>
                  <a:pt x="4982" y="1141"/>
                  <a:pt x="5075" y="1109"/>
                  <a:pt x="5180" y="1077"/>
                </a:cubicBezTo>
                <a:cubicBezTo>
                  <a:pt x="5234" y="1061"/>
                  <a:pt x="5292" y="1040"/>
                  <a:pt x="5352" y="1024"/>
                </a:cubicBezTo>
                <a:cubicBezTo>
                  <a:pt x="5384" y="1013"/>
                  <a:pt x="5416" y="1002"/>
                  <a:pt x="5448" y="992"/>
                </a:cubicBezTo>
                <a:cubicBezTo>
                  <a:pt x="5480" y="981"/>
                  <a:pt x="5515" y="976"/>
                  <a:pt x="5550" y="965"/>
                </a:cubicBezTo>
                <a:cubicBezTo>
                  <a:pt x="5690" y="928"/>
                  <a:pt x="5843" y="890"/>
                  <a:pt x="6009" y="848"/>
                </a:cubicBezTo>
                <a:cubicBezTo>
                  <a:pt x="6092" y="826"/>
                  <a:pt x="6181" y="810"/>
                  <a:pt x="6270" y="789"/>
                </a:cubicBezTo>
                <a:cubicBezTo>
                  <a:pt x="6363" y="773"/>
                  <a:pt x="6455" y="752"/>
                  <a:pt x="6554" y="736"/>
                </a:cubicBezTo>
                <a:cubicBezTo>
                  <a:pt x="6602" y="725"/>
                  <a:pt x="6653" y="714"/>
                  <a:pt x="6704" y="709"/>
                </a:cubicBezTo>
                <a:cubicBezTo>
                  <a:pt x="6755" y="698"/>
                  <a:pt x="6806" y="693"/>
                  <a:pt x="6857" y="688"/>
                </a:cubicBezTo>
                <a:cubicBezTo>
                  <a:pt x="6962" y="672"/>
                  <a:pt x="7067" y="661"/>
                  <a:pt x="7179" y="645"/>
                </a:cubicBezTo>
                <a:cubicBezTo>
                  <a:pt x="7233" y="640"/>
                  <a:pt x="7290" y="629"/>
                  <a:pt x="7345" y="624"/>
                </a:cubicBezTo>
                <a:cubicBezTo>
                  <a:pt x="7402" y="613"/>
                  <a:pt x="7459" y="613"/>
                  <a:pt x="7517" y="608"/>
                </a:cubicBezTo>
                <a:cubicBezTo>
                  <a:pt x="7631" y="597"/>
                  <a:pt x="7749" y="592"/>
                  <a:pt x="7870" y="581"/>
                </a:cubicBezTo>
                <a:cubicBezTo>
                  <a:pt x="7931" y="576"/>
                  <a:pt x="7992" y="571"/>
                  <a:pt x="8052" y="571"/>
                </a:cubicBezTo>
                <a:cubicBezTo>
                  <a:pt x="8113" y="571"/>
                  <a:pt x="8177" y="571"/>
                  <a:pt x="8240" y="571"/>
                </a:cubicBezTo>
                <a:cubicBezTo>
                  <a:pt x="8365" y="571"/>
                  <a:pt x="8495" y="565"/>
                  <a:pt x="8626" y="565"/>
                </a:cubicBezTo>
                <a:cubicBezTo>
                  <a:pt x="8690" y="565"/>
                  <a:pt x="8757" y="571"/>
                  <a:pt x="8824" y="571"/>
                </a:cubicBezTo>
                <a:cubicBezTo>
                  <a:pt x="8891" y="576"/>
                  <a:pt x="8958" y="576"/>
                  <a:pt x="9024" y="581"/>
                </a:cubicBezTo>
                <a:cubicBezTo>
                  <a:pt x="9091" y="587"/>
                  <a:pt x="9158" y="587"/>
                  <a:pt x="9228" y="592"/>
                </a:cubicBezTo>
                <a:cubicBezTo>
                  <a:pt x="9264" y="592"/>
                  <a:pt x="9295" y="597"/>
                  <a:pt x="9330" y="597"/>
                </a:cubicBezTo>
                <a:cubicBezTo>
                  <a:pt x="9366" y="603"/>
                  <a:pt x="9401" y="603"/>
                  <a:pt x="9433" y="608"/>
                </a:cubicBezTo>
                <a:cubicBezTo>
                  <a:pt x="9570" y="624"/>
                  <a:pt x="9710" y="640"/>
                  <a:pt x="9853" y="656"/>
                </a:cubicBezTo>
                <a:cubicBezTo>
                  <a:pt x="9888" y="661"/>
                  <a:pt x="9923" y="667"/>
                  <a:pt x="9962" y="667"/>
                </a:cubicBezTo>
                <a:cubicBezTo>
                  <a:pt x="9997" y="672"/>
                  <a:pt x="10032" y="677"/>
                  <a:pt x="10070" y="683"/>
                </a:cubicBezTo>
                <a:cubicBezTo>
                  <a:pt x="10143" y="693"/>
                  <a:pt x="10214" y="709"/>
                  <a:pt x="10287" y="720"/>
                </a:cubicBezTo>
                <a:cubicBezTo>
                  <a:pt x="10360" y="731"/>
                  <a:pt x="10433" y="747"/>
                  <a:pt x="10507" y="757"/>
                </a:cubicBezTo>
                <a:cubicBezTo>
                  <a:pt x="10545" y="763"/>
                  <a:pt x="10580" y="768"/>
                  <a:pt x="10618" y="779"/>
                </a:cubicBezTo>
                <a:cubicBezTo>
                  <a:pt x="10657" y="789"/>
                  <a:pt x="10692" y="795"/>
                  <a:pt x="10730" y="805"/>
                </a:cubicBezTo>
                <a:cubicBezTo>
                  <a:pt x="10877" y="843"/>
                  <a:pt x="11026" y="880"/>
                  <a:pt x="11176" y="917"/>
                </a:cubicBezTo>
                <a:cubicBezTo>
                  <a:pt x="11776" y="1072"/>
                  <a:pt x="12391" y="1301"/>
                  <a:pt x="13006" y="1589"/>
                </a:cubicBezTo>
                <a:cubicBezTo>
                  <a:pt x="13315" y="1728"/>
                  <a:pt x="13621" y="1898"/>
                  <a:pt x="13930" y="2069"/>
                </a:cubicBezTo>
                <a:cubicBezTo>
                  <a:pt x="14236" y="2250"/>
                  <a:pt x="14542" y="2437"/>
                  <a:pt x="14842" y="2655"/>
                </a:cubicBezTo>
                <a:cubicBezTo>
                  <a:pt x="14919" y="2709"/>
                  <a:pt x="14992" y="2762"/>
                  <a:pt x="15068" y="2815"/>
                </a:cubicBezTo>
                <a:lnTo>
                  <a:pt x="15292" y="2986"/>
                </a:lnTo>
                <a:lnTo>
                  <a:pt x="15403" y="3071"/>
                </a:lnTo>
                <a:lnTo>
                  <a:pt x="15515" y="3162"/>
                </a:lnTo>
                <a:lnTo>
                  <a:pt x="15735" y="3343"/>
                </a:lnTo>
                <a:cubicBezTo>
                  <a:pt x="15808" y="3402"/>
                  <a:pt x="15881" y="3466"/>
                  <a:pt x="15951" y="3530"/>
                </a:cubicBezTo>
                <a:cubicBezTo>
                  <a:pt x="16025" y="3594"/>
                  <a:pt x="16098" y="3652"/>
                  <a:pt x="16168" y="3722"/>
                </a:cubicBezTo>
                <a:cubicBezTo>
                  <a:pt x="16312" y="3855"/>
                  <a:pt x="16455" y="3983"/>
                  <a:pt x="16592" y="4127"/>
                </a:cubicBezTo>
                <a:cubicBezTo>
                  <a:pt x="16662" y="4196"/>
                  <a:pt x="16732" y="4266"/>
                  <a:pt x="16799" y="4335"/>
                </a:cubicBezTo>
                <a:cubicBezTo>
                  <a:pt x="16866" y="4410"/>
                  <a:pt x="16936" y="4479"/>
                  <a:pt x="17003" y="4554"/>
                </a:cubicBezTo>
                <a:cubicBezTo>
                  <a:pt x="17140" y="4698"/>
                  <a:pt x="17271" y="4852"/>
                  <a:pt x="17402" y="5002"/>
                </a:cubicBezTo>
                <a:cubicBezTo>
                  <a:pt x="17469" y="5076"/>
                  <a:pt x="17533" y="5156"/>
                  <a:pt x="17596" y="5236"/>
                </a:cubicBezTo>
                <a:cubicBezTo>
                  <a:pt x="17660" y="5316"/>
                  <a:pt x="17724" y="5396"/>
                  <a:pt x="17788" y="5471"/>
                </a:cubicBezTo>
                <a:cubicBezTo>
                  <a:pt x="17851" y="5551"/>
                  <a:pt x="17912" y="5636"/>
                  <a:pt x="17972" y="5716"/>
                </a:cubicBezTo>
                <a:cubicBezTo>
                  <a:pt x="18033" y="5796"/>
                  <a:pt x="18097" y="5876"/>
                  <a:pt x="18154" y="5961"/>
                </a:cubicBezTo>
                <a:cubicBezTo>
                  <a:pt x="18635" y="6628"/>
                  <a:pt x="19069" y="7348"/>
                  <a:pt x="19448" y="8083"/>
                </a:cubicBezTo>
                <a:cubicBezTo>
                  <a:pt x="19828" y="8819"/>
                  <a:pt x="20146" y="9582"/>
                  <a:pt x="20408" y="10323"/>
                </a:cubicBezTo>
                <a:cubicBezTo>
                  <a:pt x="20669" y="11064"/>
                  <a:pt x="20873" y="11784"/>
                  <a:pt x="21029" y="12445"/>
                </a:cubicBezTo>
                <a:cubicBezTo>
                  <a:pt x="21068" y="12610"/>
                  <a:pt x="21106" y="12770"/>
                  <a:pt x="21141" y="12930"/>
                </a:cubicBezTo>
                <a:cubicBezTo>
                  <a:pt x="21173" y="13085"/>
                  <a:pt x="21205" y="13239"/>
                  <a:pt x="21233" y="13383"/>
                </a:cubicBezTo>
                <a:cubicBezTo>
                  <a:pt x="21262" y="13533"/>
                  <a:pt x="21288" y="13671"/>
                  <a:pt x="21313" y="13810"/>
                </a:cubicBezTo>
                <a:cubicBezTo>
                  <a:pt x="21339" y="13949"/>
                  <a:pt x="21358" y="14082"/>
                  <a:pt x="21380" y="14205"/>
                </a:cubicBezTo>
                <a:cubicBezTo>
                  <a:pt x="21390" y="14269"/>
                  <a:pt x="21399" y="14327"/>
                  <a:pt x="21412" y="14391"/>
                </a:cubicBezTo>
                <a:cubicBezTo>
                  <a:pt x="21422" y="14450"/>
                  <a:pt x="21428" y="14508"/>
                  <a:pt x="21437" y="14567"/>
                </a:cubicBezTo>
                <a:cubicBezTo>
                  <a:pt x="21453" y="14684"/>
                  <a:pt x="21469" y="14791"/>
                  <a:pt x="21485" y="14892"/>
                </a:cubicBezTo>
                <a:cubicBezTo>
                  <a:pt x="21511" y="15100"/>
                  <a:pt x="21533" y="15276"/>
                  <a:pt x="21552" y="15431"/>
                </a:cubicBezTo>
                <a:cubicBezTo>
                  <a:pt x="21575" y="15644"/>
                  <a:pt x="21590" y="15799"/>
                  <a:pt x="21600" y="15889"/>
                </a:cubicBezTo>
                <a:cubicBezTo>
                  <a:pt x="21543" y="15234"/>
                  <a:pt x="21457" y="14583"/>
                  <a:pt x="21351" y="13948"/>
                </a:cubicBezTo>
                <a:cubicBezTo>
                  <a:pt x="21316" y="13783"/>
                  <a:pt x="21284" y="13618"/>
                  <a:pt x="21256" y="13453"/>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A7F33F67-DED1-FB40-8475-212D5671B737}"/>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4224335"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4224335"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186612" y="4702520"/>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186612" y="4932588"/>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186612" y="5162656"/>
            <a:ext cx="1701800" cy="228600"/>
          </a:xfrm>
        </p:spPr>
        <p:txBody>
          <a:bodyPr/>
          <a:lstStyle/>
          <a:p>
            <a:r>
              <a:rPr lang="en-US" dirty="0"/>
              <a:t>Your Company</a:t>
            </a:r>
          </a:p>
        </p:txBody>
      </p:sp>
      <p:sp>
        <p:nvSpPr>
          <p:cNvPr id="20" name="Shape">
            <a:extLst>
              <a:ext uri="{FF2B5EF4-FFF2-40B4-BE49-F238E27FC236}">
                <a16:creationId xmlns:a16="http://schemas.microsoft.com/office/drawing/2014/main" id="{1A638FBF-9A22-C544-8320-AA6CE06058FA}"/>
              </a:ext>
            </a:extLst>
          </p:cNvPr>
          <p:cNvSpPr/>
          <p:nvPr/>
        </p:nvSpPr>
        <p:spPr>
          <a:xfrm flipH="1">
            <a:off x="837150" y="591839"/>
            <a:ext cx="6178012" cy="6266161"/>
          </a:xfrm>
          <a:custGeom>
            <a:avLst/>
            <a:gdLst/>
            <a:ahLst/>
            <a:cxnLst>
              <a:cxn ang="0">
                <a:pos x="wd2" y="hd2"/>
              </a:cxn>
              <a:cxn ang="5400000">
                <a:pos x="wd2" y="hd2"/>
              </a:cxn>
              <a:cxn ang="10800000">
                <a:pos x="wd2" y="hd2"/>
              </a:cxn>
              <a:cxn ang="16200000">
                <a:pos x="wd2" y="hd2"/>
              </a:cxn>
            </a:cxnLst>
            <a:rect l="0" t="0" r="r" b="b"/>
            <a:pathLst>
              <a:path w="21594" h="21600" extrusionOk="0">
                <a:moveTo>
                  <a:pt x="15819" y="0"/>
                </a:moveTo>
                <a:cubicBezTo>
                  <a:pt x="15810" y="0"/>
                  <a:pt x="15792" y="4"/>
                  <a:pt x="15779" y="4"/>
                </a:cubicBezTo>
                <a:cubicBezTo>
                  <a:pt x="15792" y="4"/>
                  <a:pt x="15806" y="0"/>
                  <a:pt x="15819" y="0"/>
                </a:cubicBezTo>
                <a:close/>
                <a:moveTo>
                  <a:pt x="3203" y="8090"/>
                </a:moveTo>
                <a:cubicBezTo>
                  <a:pt x="3243" y="8016"/>
                  <a:pt x="3288" y="7941"/>
                  <a:pt x="3328" y="7863"/>
                </a:cubicBezTo>
                <a:cubicBezTo>
                  <a:pt x="3372" y="7788"/>
                  <a:pt x="3416" y="7714"/>
                  <a:pt x="3461" y="7644"/>
                </a:cubicBezTo>
                <a:cubicBezTo>
                  <a:pt x="3550" y="7495"/>
                  <a:pt x="3638" y="7350"/>
                  <a:pt x="3727" y="7206"/>
                </a:cubicBezTo>
                <a:cubicBezTo>
                  <a:pt x="3820" y="7066"/>
                  <a:pt x="3918" y="6926"/>
                  <a:pt x="4011" y="6786"/>
                </a:cubicBezTo>
                <a:cubicBezTo>
                  <a:pt x="4060" y="6716"/>
                  <a:pt x="4105" y="6645"/>
                  <a:pt x="4153" y="6575"/>
                </a:cubicBezTo>
                <a:cubicBezTo>
                  <a:pt x="4202" y="6505"/>
                  <a:pt x="4255" y="6440"/>
                  <a:pt x="4304" y="6374"/>
                </a:cubicBezTo>
                <a:cubicBezTo>
                  <a:pt x="4406" y="6243"/>
                  <a:pt x="4504" y="6107"/>
                  <a:pt x="4606" y="5976"/>
                </a:cubicBezTo>
                <a:lnTo>
                  <a:pt x="4642" y="5928"/>
                </a:lnTo>
                <a:lnTo>
                  <a:pt x="4682" y="5879"/>
                </a:lnTo>
                <a:lnTo>
                  <a:pt x="4762" y="5783"/>
                </a:lnTo>
                <a:cubicBezTo>
                  <a:pt x="4815" y="5722"/>
                  <a:pt x="4868" y="5656"/>
                  <a:pt x="4921" y="5595"/>
                </a:cubicBezTo>
                <a:cubicBezTo>
                  <a:pt x="5125" y="5337"/>
                  <a:pt x="5352" y="5109"/>
                  <a:pt x="5565" y="4868"/>
                </a:cubicBezTo>
                <a:cubicBezTo>
                  <a:pt x="5592" y="4837"/>
                  <a:pt x="5618" y="4807"/>
                  <a:pt x="5645" y="4781"/>
                </a:cubicBezTo>
                <a:lnTo>
                  <a:pt x="5729" y="4697"/>
                </a:lnTo>
                <a:cubicBezTo>
                  <a:pt x="5787" y="4640"/>
                  <a:pt x="5840" y="4588"/>
                  <a:pt x="5898" y="4531"/>
                </a:cubicBezTo>
                <a:cubicBezTo>
                  <a:pt x="5956" y="4474"/>
                  <a:pt x="6009" y="4422"/>
                  <a:pt x="6067" y="4365"/>
                </a:cubicBezTo>
                <a:lnTo>
                  <a:pt x="6151" y="4281"/>
                </a:lnTo>
                <a:cubicBezTo>
                  <a:pt x="6178" y="4255"/>
                  <a:pt x="6209" y="4229"/>
                  <a:pt x="6240" y="4203"/>
                </a:cubicBezTo>
                <a:cubicBezTo>
                  <a:pt x="6475" y="3997"/>
                  <a:pt x="6697" y="3782"/>
                  <a:pt x="6937" y="3599"/>
                </a:cubicBezTo>
                <a:cubicBezTo>
                  <a:pt x="7052" y="3502"/>
                  <a:pt x="7172" y="3410"/>
                  <a:pt x="7287" y="3314"/>
                </a:cubicBezTo>
                <a:cubicBezTo>
                  <a:pt x="7407" y="3226"/>
                  <a:pt x="7527" y="3139"/>
                  <a:pt x="7642" y="3051"/>
                </a:cubicBezTo>
                <a:cubicBezTo>
                  <a:pt x="7700" y="3008"/>
                  <a:pt x="7762" y="2964"/>
                  <a:pt x="7820" y="2920"/>
                </a:cubicBezTo>
                <a:cubicBezTo>
                  <a:pt x="7878" y="2876"/>
                  <a:pt x="7940" y="2837"/>
                  <a:pt x="7998" y="2797"/>
                </a:cubicBezTo>
                <a:cubicBezTo>
                  <a:pt x="8117" y="2719"/>
                  <a:pt x="8237" y="2640"/>
                  <a:pt x="8353" y="2561"/>
                </a:cubicBezTo>
                <a:cubicBezTo>
                  <a:pt x="8468" y="2478"/>
                  <a:pt x="8592" y="2412"/>
                  <a:pt x="8708" y="2338"/>
                </a:cubicBezTo>
                <a:cubicBezTo>
                  <a:pt x="8828" y="2268"/>
                  <a:pt x="8943" y="2193"/>
                  <a:pt x="9058" y="2123"/>
                </a:cubicBezTo>
                <a:cubicBezTo>
                  <a:pt x="9178" y="2058"/>
                  <a:pt x="9294" y="1992"/>
                  <a:pt x="9414" y="1931"/>
                </a:cubicBezTo>
                <a:cubicBezTo>
                  <a:pt x="9471" y="1900"/>
                  <a:pt x="9529" y="1865"/>
                  <a:pt x="9587" y="1834"/>
                </a:cubicBezTo>
                <a:cubicBezTo>
                  <a:pt x="9644" y="1804"/>
                  <a:pt x="9702" y="1769"/>
                  <a:pt x="9760" y="1742"/>
                </a:cubicBezTo>
                <a:cubicBezTo>
                  <a:pt x="9875" y="1685"/>
                  <a:pt x="9991" y="1629"/>
                  <a:pt x="10106" y="1572"/>
                </a:cubicBezTo>
                <a:cubicBezTo>
                  <a:pt x="10221" y="1515"/>
                  <a:pt x="10332" y="1458"/>
                  <a:pt x="10448" y="1410"/>
                </a:cubicBezTo>
                <a:cubicBezTo>
                  <a:pt x="10563" y="1362"/>
                  <a:pt x="10674" y="1309"/>
                  <a:pt x="10785" y="1261"/>
                </a:cubicBezTo>
                <a:cubicBezTo>
                  <a:pt x="10838" y="1235"/>
                  <a:pt x="10896" y="1213"/>
                  <a:pt x="10949" y="1191"/>
                </a:cubicBezTo>
                <a:cubicBezTo>
                  <a:pt x="11003" y="1169"/>
                  <a:pt x="11060" y="1147"/>
                  <a:pt x="11114" y="1125"/>
                </a:cubicBezTo>
                <a:cubicBezTo>
                  <a:pt x="11225" y="1081"/>
                  <a:pt x="11331" y="1042"/>
                  <a:pt x="11438" y="998"/>
                </a:cubicBezTo>
                <a:cubicBezTo>
                  <a:pt x="11491" y="976"/>
                  <a:pt x="11544" y="959"/>
                  <a:pt x="11598" y="937"/>
                </a:cubicBezTo>
                <a:cubicBezTo>
                  <a:pt x="11651" y="915"/>
                  <a:pt x="11704" y="902"/>
                  <a:pt x="11753" y="880"/>
                </a:cubicBezTo>
                <a:cubicBezTo>
                  <a:pt x="11859" y="845"/>
                  <a:pt x="11962" y="810"/>
                  <a:pt x="12059" y="775"/>
                </a:cubicBezTo>
                <a:cubicBezTo>
                  <a:pt x="12108" y="757"/>
                  <a:pt x="12161" y="740"/>
                  <a:pt x="12210" y="722"/>
                </a:cubicBezTo>
                <a:cubicBezTo>
                  <a:pt x="12237" y="714"/>
                  <a:pt x="12259" y="705"/>
                  <a:pt x="12286" y="696"/>
                </a:cubicBezTo>
                <a:cubicBezTo>
                  <a:pt x="12312" y="687"/>
                  <a:pt x="12334" y="683"/>
                  <a:pt x="12361" y="674"/>
                </a:cubicBezTo>
                <a:cubicBezTo>
                  <a:pt x="12556" y="617"/>
                  <a:pt x="12747" y="560"/>
                  <a:pt x="12929" y="508"/>
                </a:cubicBezTo>
                <a:cubicBezTo>
                  <a:pt x="13116" y="460"/>
                  <a:pt x="13289" y="416"/>
                  <a:pt x="13458" y="377"/>
                </a:cubicBezTo>
                <a:cubicBezTo>
                  <a:pt x="13626" y="333"/>
                  <a:pt x="13790" y="302"/>
                  <a:pt x="13941" y="271"/>
                </a:cubicBezTo>
                <a:cubicBezTo>
                  <a:pt x="14017" y="254"/>
                  <a:pt x="14092" y="241"/>
                  <a:pt x="14168" y="223"/>
                </a:cubicBezTo>
                <a:cubicBezTo>
                  <a:pt x="14203" y="215"/>
                  <a:pt x="14239" y="210"/>
                  <a:pt x="14274" y="201"/>
                </a:cubicBezTo>
                <a:cubicBezTo>
                  <a:pt x="14310" y="193"/>
                  <a:pt x="14345" y="188"/>
                  <a:pt x="14381" y="184"/>
                </a:cubicBezTo>
                <a:cubicBezTo>
                  <a:pt x="14518" y="162"/>
                  <a:pt x="14647" y="140"/>
                  <a:pt x="14767" y="123"/>
                </a:cubicBezTo>
                <a:cubicBezTo>
                  <a:pt x="14825" y="114"/>
                  <a:pt x="14882" y="105"/>
                  <a:pt x="14940" y="96"/>
                </a:cubicBezTo>
                <a:cubicBezTo>
                  <a:pt x="14993" y="88"/>
                  <a:pt x="15047" y="83"/>
                  <a:pt x="15100" y="74"/>
                </a:cubicBezTo>
                <a:cubicBezTo>
                  <a:pt x="15304" y="48"/>
                  <a:pt x="15464" y="31"/>
                  <a:pt x="15588" y="13"/>
                </a:cubicBezTo>
                <a:cubicBezTo>
                  <a:pt x="15593" y="13"/>
                  <a:pt x="15597" y="13"/>
                  <a:pt x="15602" y="13"/>
                </a:cubicBezTo>
                <a:cubicBezTo>
                  <a:pt x="13853" y="175"/>
                  <a:pt x="12130" y="622"/>
                  <a:pt x="10523" y="1327"/>
                </a:cubicBezTo>
                <a:cubicBezTo>
                  <a:pt x="8845" y="2062"/>
                  <a:pt x="7292" y="3082"/>
                  <a:pt x="5969" y="4343"/>
                </a:cubicBezTo>
                <a:lnTo>
                  <a:pt x="5725" y="4584"/>
                </a:lnTo>
                <a:lnTo>
                  <a:pt x="5601" y="4702"/>
                </a:lnTo>
                <a:cubicBezTo>
                  <a:pt x="5561" y="4741"/>
                  <a:pt x="5521" y="4785"/>
                  <a:pt x="5481" y="4824"/>
                </a:cubicBezTo>
                <a:lnTo>
                  <a:pt x="5246" y="5074"/>
                </a:lnTo>
                <a:lnTo>
                  <a:pt x="5130" y="5201"/>
                </a:lnTo>
                <a:cubicBezTo>
                  <a:pt x="5090" y="5240"/>
                  <a:pt x="5050" y="5284"/>
                  <a:pt x="5015" y="5328"/>
                </a:cubicBezTo>
                <a:lnTo>
                  <a:pt x="4571" y="5849"/>
                </a:lnTo>
                <a:lnTo>
                  <a:pt x="4154" y="6392"/>
                </a:lnTo>
                <a:cubicBezTo>
                  <a:pt x="3887" y="6764"/>
                  <a:pt x="3625" y="7136"/>
                  <a:pt x="3395" y="7530"/>
                </a:cubicBezTo>
                <a:cubicBezTo>
                  <a:pt x="3337" y="7626"/>
                  <a:pt x="3275" y="7722"/>
                  <a:pt x="3217" y="7823"/>
                </a:cubicBezTo>
                <a:lnTo>
                  <a:pt x="3053" y="8121"/>
                </a:lnTo>
                <a:cubicBezTo>
                  <a:pt x="3026" y="8169"/>
                  <a:pt x="2995" y="8222"/>
                  <a:pt x="2968" y="8270"/>
                </a:cubicBezTo>
                <a:lnTo>
                  <a:pt x="2893" y="8423"/>
                </a:lnTo>
                <a:cubicBezTo>
                  <a:pt x="2840" y="8524"/>
                  <a:pt x="2791" y="8624"/>
                  <a:pt x="2738" y="8725"/>
                </a:cubicBezTo>
                <a:cubicBezTo>
                  <a:pt x="2347" y="9544"/>
                  <a:pt x="2032" y="10397"/>
                  <a:pt x="1823" y="11282"/>
                </a:cubicBezTo>
                <a:lnTo>
                  <a:pt x="1783" y="11448"/>
                </a:lnTo>
                <a:cubicBezTo>
                  <a:pt x="1770" y="11505"/>
                  <a:pt x="1761" y="11557"/>
                  <a:pt x="1748" y="11614"/>
                </a:cubicBezTo>
                <a:cubicBezTo>
                  <a:pt x="1725" y="11724"/>
                  <a:pt x="1699" y="11838"/>
                  <a:pt x="1681" y="11947"/>
                </a:cubicBezTo>
                <a:cubicBezTo>
                  <a:pt x="1646" y="12170"/>
                  <a:pt x="1601" y="12394"/>
                  <a:pt x="1579" y="12617"/>
                </a:cubicBezTo>
                <a:cubicBezTo>
                  <a:pt x="1548" y="12840"/>
                  <a:pt x="1530" y="13068"/>
                  <a:pt x="1508" y="13291"/>
                </a:cubicBezTo>
                <a:cubicBezTo>
                  <a:pt x="1495" y="13519"/>
                  <a:pt x="1481" y="13742"/>
                  <a:pt x="1477" y="13970"/>
                </a:cubicBezTo>
                <a:cubicBezTo>
                  <a:pt x="1441" y="15782"/>
                  <a:pt x="1810" y="17608"/>
                  <a:pt x="2516" y="19293"/>
                </a:cubicBezTo>
                <a:cubicBezTo>
                  <a:pt x="2849" y="20090"/>
                  <a:pt x="3261" y="20856"/>
                  <a:pt x="3741" y="21578"/>
                </a:cubicBezTo>
                <a:lnTo>
                  <a:pt x="4012" y="21578"/>
                </a:lnTo>
                <a:cubicBezTo>
                  <a:pt x="3949" y="21491"/>
                  <a:pt x="3887" y="21403"/>
                  <a:pt x="3830" y="21311"/>
                </a:cubicBezTo>
                <a:cubicBezTo>
                  <a:pt x="3781" y="21237"/>
                  <a:pt x="3736" y="21162"/>
                  <a:pt x="3687" y="21088"/>
                </a:cubicBezTo>
                <a:lnTo>
                  <a:pt x="3616" y="20974"/>
                </a:lnTo>
                <a:lnTo>
                  <a:pt x="3550" y="20860"/>
                </a:lnTo>
                <a:cubicBezTo>
                  <a:pt x="3505" y="20786"/>
                  <a:pt x="3461" y="20707"/>
                  <a:pt x="3412" y="20633"/>
                </a:cubicBezTo>
                <a:cubicBezTo>
                  <a:pt x="3368" y="20554"/>
                  <a:pt x="3328" y="20475"/>
                  <a:pt x="3284" y="20396"/>
                </a:cubicBezTo>
                <a:lnTo>
                  <a:pt x="3217" y="20278"/>
                </a:lnTo>
                <a:lnTo>
                  <a:pt x="3155" y="20160"/>
                </a:lnTo>
                <a:cubicBezTo>
                  <a:pt x="3115" y="20081"/>
                  <a:pt x="3075" y="20002"/>
                  <a:pt x="3031" y="19919"/>
                </a:cubicBezTo>
                <a:cubicBezTo>
                  <a:pt x="2991" y="19840"/>
                  <a:pt x="2955" y="19757"/>
                  <a:pt x="2915" y="19678"/>
                </a:cubicBezTo>
                <a:lnTo>
                  <a:pt x="2857" y="19556"/>
                </a:lnTo>
                <a:cubicBezTo>
                  <a:pt x="2840" y="19516"/>
                  <a:pt x="2822" y="19472"/>
                  <a:pt x="2804" y="19433"/>
                </a:cubicBezTo>
                <a:lnTo>
                  <a:pt x="2693" y="19188"/>
                </a:lnTo>
                <a:cubicBezTo>
                  <a:pt x="2658" y="19105"/>
                  <a:pt x="2627" y="19022"/>
                  <a:pt x="2591" y="18938"/>
                </a:cubicBezTo>
                <a:cubicBezTo>
                  <a:pt x="2520" y="18772"/>
                  <a:pt x="2462" y="18601"/>
                  <a:pt x="2400" y="18431"/>
                </a:cubicBezTo>
                <a:cubicBezTo>
                  <a:pt x="2160" y="17748"/>
                  <a:pt x="1974" y="17047"/>
                  <a:pt x="1841" y="16334"/>
                </a:cubicBezTo>
                <a:cubicBezTo>
                  <a:pt x="1717" y="15620"/>
                  <a:pt x="1646" y="14898"/>
                  <a:pt x="1641" y="14175"/>
                </a:cubicBezTo>
                <a:cubicBezTo>
                  <a:pt x="1641" y="13453"/>
                  <a:pt x="1699" y="12735"/>
                  <a:pt x="1819" y="12030"/>
                </a:cubicBezTo>
                <a:cubicBezTo>
                  <a:pt x="2049" y="10638"/>
                  <a:pt x="2542" y="9298"/>
                  <a:pt x="3203" y="8090"/>
                </a:cubicBezTo>
                <a:close/>
                <a:moveTo>
                  <a:pt x="1228" y="19770"/>
                </a:moveTo>
                <a:cubicBezTo>
                  <a:pt x="744" y="18632"/>
                  <a:pt x="376" y="17354"/>
                  <a:pt x="198" y="16036"/>
                </a:cubicBezTo>
                <a:cubicBezTo>
                  <a:pt x="109" y="15379"/>
                  <a:pt x="65" y="14714"/>
                  <a:pt x="65" y="14057"/>
                </a:cubicBezTo>
                <a:cubicBezTo>
                  <a:pt x="70" y="13400"/>
                  <a:pt x="118" y="12753"/>
                  <a:pt x="207" y="12131"/>
                </a:cubicBezTo>
                <a:cubicBezTo>
                  <a:pt x="296" y="11509"/>
                  <a:pt x="429" y="10909"/>
                  <a:pt x="589" y="10353"/>
                </a:cubicBezTo>
                <a:cubicBezTo>
                  <a:pt x="749" y="9798"/>
                  <a:pt x="931" y="9272"/>
                  <a:pt x="1130" y="8804"/>
                </a:cubicBezTo>
                <a:cubicBezTo>
                  <a:pt x="1153" y="8742"/>
                  <a:pt x="1179" y="8686"/>
                  <a:pt x="1201" y="8629"/>
                </a:cubicBezTo>
                <a:cubicBezTo>
                  <a:pt x="1228" y="8572"/>
                  <a:pt x="1255" y="8515"/>
                  <a:pt x="1277" y="8458"/>
                </a:cubicBezTo>
                <a:cubicBezTo>
                  <a:pt x="1326" y="8344"/>
                  <a:pt x="1379" y="8239"/>
                  <a:pt x="1423" y="8130"/>
                </a:cubicBezTo>
                <a:cubicBezTo>
                  <a:pt x="1477" y="8024"/>
                  <a:pt x="1525" y="7924"/>
                  <a:pt x="1574" y="7823"/>
                </a:cubicBezTo>
                <a:cubicBezTo>
                  <a:pt x="1623" y="7722"/>
                  <a:pt x="1672" y="7626"/>
                  <a:pt x="1721" y="7534"/>
                </a:cubicBezTo>
                <a:cubicBezTo>
                  <a:pt x="1770" y="7442"/>
                  <a:pt x="1818" y="7350"/>
                  <a:pt x="1867" y="7267"/>
                </a:cubicBezTo>
                <a:cubicBezTo>
                  <a:pt x="1916" y="7180"/>
                  <a:pt x="1960" y="7096"/>
                  <a:pt x="2009" y="7018"/>
                </a:cubicBezTo>
                <a:cubicBezTo>
                  <a:pt x="2103" y="6860"/>
                  <a:pt x="2191" y="6716"/>
                  <a:pt x="2271" y="6584"/>
                </a:cubicBezTo>
                <a:cubicBezTo>
                  <a:pt x="2311" y="6519"/>
                  <a:pt x="2351" y="6453"/>
                  <a:pt x="2387" y="6396"/>
                </a:cubicBezTo>
                <a:cubicBezTo>
                  <a:pt x="2422" y="6335"/>
                  <a:pt x="2462" y="6282"/>
                  <a:pt x="2498" y="6230"/>
                </a:cubicBezTo>
                <a:cubicBezTo>
                  <a:pt x="2569" y="6125"/>
                  <a:pt x="2626" y="6037"/>
                  <a:pt x="2680" y="5963"/>
                </a:cubicBezTo>
                <a:cubicBezTo>
                  <a:pt x="2782" y="5814"/>
                  <a:pt x="2844" y="5717"/>
                  <a:pt x="2862" y="5691"/>
                </a:cubicBezTo>
                <a:cubicBezTo>
                  <a:pt x="2631" y="6028"/>
                  <a:pt x="2391" y="6361"/>
                  <a:pt x="2187" y="6711"/>
                </a:cubicBezTo>
                <a:cubicBezTo>
                  <a:pt x="1969" y="7057"/>
                  <a:pt x="1765" y="7412"/>
                  <a:pt x="1579" y="7779"/>
                </a:cubicBezTo>
                <a:cubicBezTo>
                  <a:pt x="1201" y="8510"/>
                  <a:pt x="886" y="9277"/>
                  <a:pt x="638" y="10065"/>
                </a:cubicBezTo>
                <a:cubicBezTo>
                  <a:pt x="385" y="10853"/>
                  <a:pt x="216" y="11667"/>
                  <a:pt x="109" y="12485"/>
                </a:cubicBezTo>
                <a:cubicBezTo>
                  <a:pt x="56" y="12897"/>
                  <a:pt x="25" y="13309"/>
                  <a:pt x="7" y="13720"/>
                </a:cubicBezTo>
                <a:cubicBezTo>
                  <a:pt x="-2" y="14132"/>
                  <a:pt x="-6" y="14547"/>
                  <a:pt x="21" y="14959"/>
                </a:cubicBezTo>
                <a:cubicBezTo>
                  <a:pt x="38" y="15370"/>
                  <a:pt x="83" y="15782"/>
                  <a:pt x="140" y="16194"/>
                </a:cubicBezTo>
                <a:lnTo>
                  <a:pt x="189" y="16500"/>
                </a:lnTo>
                <a:lnTo>
                  <a:pt x="211" y="16653"/>
                </a:lnTo>
                <a:lnTo>
                  <a:pt x="238" y="16806"/>
                </a:lnTo>
                <a:lnTo>
                  <a:pt x="296" y="17113"/>
                </a:lnTo>
                <a:lnTo>
                  <a:pt x="362" y="17415"/>
                </a:lnTo>
                <a:cubicBezTo>
                  <a:pt x="544" y="18220"/>
                  <a:pt x="802" y="19008"/>
                  <a:pt x="1113" y="19775"/>
                </a:cubicBezTo>
                <a:cubicBezTo>
                  <a:pt x="1272" y="20155"/>
                  <a:pt x="1441" y="20532"/>
                  <a:pt x="1632" y="20900"/>
                </a:cubicBezTo>
                <a:cubicBezTo>
                  <a:pt x="1725" y="21084"/>
                  <a:pt x="1827" y="21267"/>
                  <a:pt x="1925" y="21447"/>
                </a:cubicBezTo>
                <a:lnTo>
                  <a:pt x="2014" y="21596"/>
                </a:lnTo>
                <a:lnTo>
                  <a:pt x="2147" y="21596"/>
                </a:lnTo>
                <a:cubicBezTo>
                  <a:pt x="1818" y="21040"/>
                  <a:pt x="1508" y="20431"/>
                  <a:pt x="1228" y="19770"/>
                </a:cubicBezTo>
                <a:close/>
                <a:moveTo>
                  <a:pt x="6386" y="3375"/>
                </a:moveTo>
                <a:cubicBezTo>
                  <a:pt x="6244" y="3498"/>
                  <a:pt x="6102" y="3625"/>
                  <a:pt x="5964" y="3747"/>
                </a:cubicBezTo>
                <a:lnTo>
                  <a:pt x="5858" y="3839"/>
                </a:lnTo>
                <a:cubicBezTo>
                  <a:pt x="5822" y="3870"/>
                  <a:pt x="5787" y="3901"/>
                  <a:pt x="5756" y="3936"/>
                </a:cubicBezTo>
                <a:lnTo>
                  <a:pt x="5552" y="4133"/>
                </a:lnTo>
                <a:lnTo>
                  <a:pt x="5347" y="4330"/>
                </a:lnTo>
                <a:lnTo>
                  <a:pt x="5245" y="4426"/>
                </a:lnTo>
                <a:lnTo>
                  <a:pt x="5148" y="4527"/>
                </a:lnTo>
                <a:lnTo>
                  <a:pt x="4762" y="4938"/>
                </a:lnTo>
                <a:cubicBezTo>
                  <a:pt x="4695" y="5004"/>
                  <a:pt x="4637" y="5078"/>
                  <a:pt x="4575" y="5153"/>
                </a:cubicBezTo>
                <a:lnTo>
                  <a:pt x="4393" y="5367"/>
                </a:lnTo>
                <a:lnTo>
                  <a:pt x="4211" y="5582"/>
                </a:lnTo>
                <a:cubicBezTo>
                  <a:pt x="4153" y="5656"/>
                  <a:pt x="4096" y="5731"/>
                  <a:pt x="4038" y="5805"/>
                </a:cubicBezTo>
                <a:cubicBezTo>
                  <a:pt x="3923" y="5954"/>
                  <a:pt x="3807" y="6103"/>
                  <a:pt x="3696" y="6252"/>
                </a:cubicBezTo>
                <a:lnTo>
                  <a:pt x="3377" y="6716"/>
                </a:lnTo>
                <a:cubicBezTo>
                  <a:pt x="2533" y="7959"/>
                  <a:pt x="1881" y="9329"/>
                  <a:pt x="1477" y="10774"/>
                </a:cubicBezTo>
                <a:lnTo>
                  <a:pt x="1437" y="10909"/>
                </a:lnTo>
                <a:lnTo>
                  <a:pt x="1401" y="11045"/>
                </a:lnTo>
                <a:lnTo>
                  <a:pt x="1335" y="11317"/>
                </a:lnTo>
                <a:cubicBezTo>
                  <a:pt x="1312" y="11409"/>
                  <a:pt x="1295" y="11500"/>
                  <a:pt x="1277" y="11592"/>
                </a:cubicBezTo>
                <a:cubicBezTo>
                  <a:pt x="1259" y="11684"/>
                  <a:pt x="1237" y="11776"/>
                  <a:pt x="1219" y="11868"/>
                </a:cubicBezTo>
                <a:cubicBezTo>
                  <a:pt x="1157" y="12236"/>
                  <a:pt x="1099" y="12608"/>
                  <a:pt x="1064" y="12980"/>
                </a:cubicBezTo>
                <a:cubicBezTo>
                  <a:pt x="993" y="13729"/>
                  <a:pt x="984" y="14482"/>
                  <a:pt x="1046" y="15230"/>
                </a:cubicBezTo>
                <a:cubicBezTo>
                  <a:pt x="1166" y="16728"/>
                  <a:pt x="1539" y="18207"/>
                  <a:pt x="2134" y="19591"/>
                </a:cubicBezTo>
                <a:cubicBezTo>
                  <a:pt x="2280" y="19937"/>
                  <a:pt x="2449" y="20278"/>
                  <a:pt x="2622" y="20611"/>
                </a:cubicBezTo>
                <a:cubicBezTo>
                  <a:pt x="2715" y="20777"/>
                  <a:pt x="2800" y="20943"/>
                  <a:pt x="2897" y="21105"/>
                </a:cubicBezTo>
                <a:cubicBezTo>
                  <a:pt x="2946" y="21189"/>
                  <a:pt x="2990" y="21267"/>
                  <a:pt x="3039" y="21351"/>
                </a:cubicBezTo>
                <a:lnTo>
                  <a:pt x="3186" y="21583"/>
                </a:lnTo>
                <a:lnTo>
                  <a:pt x="3403" y="21583"/>
                </a:lnTo>
                <a:cubicBezTo>
                  <a:pt x="3172" y="21237"/>
                  <a:pt x="2959" y="20873"/>
                  <a:pt x="2760" y="20501"/>
                </a:cubicBezTo>
                <a:cubicBezTo>
                  <a:pt x="2205" y="19455"/>
                  <a:pt x="1770" y="18325"/>
                  <a:pt x="1494" y="17157"/>
                </a:cubicBezTo>
                <a:cubicBezTo>
                  <a:pt x="1215" y="15988"/>
                  <a:pt x="1095" y="14779"/>
                  <a:pt x="1144" y="13593"/>
                </a:cubicBezTo>
                <a:cubicBezTo>
                  <a:pt x="1166" y="13002"/>
                  <a:pt x="1233" y="12415"/>
                  <a:pt x="1335" y="11842"/>
                </a:cubicBezTo>
                <a:cubicBezTo>
                  <a:pt x="1437" y="11268"/>
                  <a:pt x="1583" y="10708"/>
                  <a:pt x="1756" y="10170"/>
                </a:cubicBezTo>
                <a:cubicBezTo>
                  <a:pt x="1934" y="9631"/>
                  <a:pt x="2138" y="9106"/>
                  <a:pt x="2373" y="8611"/>
                </a:cubicBezTo>
                <a:cubicBezTo>
                  <a:pt x="2609" y="8116"/>
                  <a:pt x="2866" y="7639"/>
                  <a:pt x="3146" y="7193"/>
                </a:cubicBezTo>
                <a:cubicBezTo>
                  <a:pt x="3696" y="6295"/>
                  <a:pt x="4309" y="5498"/>
                  <a:pt x="4930" y="4811"/>
                </a:cubicBezTo>
                <a:cubicBezTo>
                  <a:pt x="5556" y="4124"/>
                  <a:pt x="6191" y="3537"/>
                  <a:pt x="6795" y="3064"/>
                </a:cubicBezTo>
                <a:cubicBezTo>
                  <a:pt x="6941" y="2942"/>
                  <a:pt x="7092" y="2832"/>
                  <a:pt x="7238" y="2723"/>
                </a:cubicBezTo>
                <a:cubicBezTo>
                  <a:pt x="7309" y="2670"/>
                  <a:pt x="7381" y="2618"/>
                  <a:pt x="7452" y="2565"/>
                </a:cubicBezTo>
                <a:cubicBezTo>
                  <a:pt x="7487" y="2539"/>
                  <a:pt x="7523" y="2513"/>
                  <a:pt x="7558" y="2487"/>
                </a:cubicBezTo>
                <a:cubicBezTo>
                  <a:pt x="7594" y="2465"/>
                  <a:pt x="7629" y="2438"/>
                  <a:pt x="7665" y="2416"/>
                </a:cubicBezTo>
                <a:cubicBezTo>
                  <a:pt x="7807" y="2325"/>
                  <a:pt x="7940" y="2233"/>
                  <a:pt x="8069" y="2145"/>
                </a:cubicBezTo>
                <a:cubicBezTo>
                  <a:pt x="8100" y="2123"/>
                  <a:pt x="8135" y="2101"/>
                  <a:pt x="8166" y="2079"/>
                </a:cubicBezTo>
                <a:cubicBezTo>
                  <a:pt x="8197" y="2058"/>
                  <a:pt x="8233" y="2040"/>
                  <a:pt x="8264" y="2022"/>
                </a:cubicBezTo>
                <a:cubicBezTo>
                  <a:pt x="8326" y="1983"/>
                  <a:pt x="8388" y="1944"/>
                  <a:pt x="8450" y="1909"/>
                </a:cubicBezTo>
                <a:cubicBezTo>
                  <a:pt x="8575" y="1834"/>
                  <a:pt x="8690" y="1764"/>
                  <a:pt x="8801" y="1699"/>
                </a:cubicBezTo>
                <a:cubicBezTo>
                  <a:pt x="8912" y="1637"/>
                  <a:pt x="9023" y="1576"/>
                  <a:pt x="9121" y="1523"/>
                </a:cubicBezTo>
                <a:cubicBezTo>
                  <a:pt x="9223" y="1467"/>
                  <a:pt x="9316" y="1418"/>
                  <a:pt x="9400" y="1370"/>
                </a:cubicBezTo>
                <a:cubicBezTo>
                  <a:pt x="9489" y="1322"/>
                  <a:pt x="9569" y="1283"/>
                  <a:pt x="9644" y="1248"/>
                </a:cubicBezTo>
                <a:cubicBezTo>
                  <a:pt x="9826" y="1160"/>
                  <a:pt x="9964" y="1090"/>
                  <a:pt x="10062" y="1042"/>
                </a:cubicBezTo>
                <a:cubicBezTo>
                  <a:pt x="9423" y="1340"/>
                  <a:pt x="8797" y="1672"/>
                  <a:pt x="8197" y="2044"/>
                </a:cubicBezTo>
                <a:cubicBezTo>
                  <a:pt x="7580" y="2452"/>
                  <a:pt x="6968" y="2894"/>
                  <a:pt x="6386" y="3375"/>
                </a:cubicBezTo>
                <a:close/>
                <a:moveTo>
                  <a:pt x="15593" y="22"/>
                </a:moveTo>
                <a:cubicBezTo>
                  <a:pt x="15655" y="18"/>
                  <a:pt x="15717" y="9"/>
                  <a:pt x="15779" y="4"/>
                </a:cubicBezTo>
                <a:cubicBezTo>
                  <a:pt x="15735" y="9"/>
                  <a:pt x="15672" y="13"/>
                  <a:pt x="15593" y="22"/>
                </a:cubicBezTo>
                <a:close/>
                <a:moveTo>
                  <a:pt x="21474" y="1129"/>
                </a:moveTo>
                <a:lnTo>
                  <a:pt x="21283" y="1064"/>
                </a:lnTo>
                <a:cubicBezTo>
                  <a:pt x="21221" y="1042"/>
                  <a:pt x="21155" y="1016"/>
                  <a:pt x="21092" y="998"/>
                </a:cubicBezTo>
                <a:lnTo>
                  <a:pt x="20702" y="884"/>
                </a:lnTo>
                <a:cubicBezTo>
                  <a:pt x="20178" y="744"/>
                  <a:pt x="19641" y="622"/>
                  <a:pt x="19099" y="552"/>
                </a:cubicBezTo>
                <a:cubicBezTo>
                  <a:pt x="18012" y="390"/>
                  <a:pt x="16898" y="372"/>
                  <a:pt x="15792" y="460"/>
                </a:cubicBezTo>
                <a:cubicBezTo>
                  <a:pt x="15655" y="468"/>
                  <a:pt x="15517" y="486"/>
                  <a:pt x="15380" y="499"/>
                </a:cubicBezTo>
                <a:cubicBezTo>
                  <a:pt x="15242" y="517"/>
                  <a:pt x="15104" y="530"/>
                  <a:pt x="14967" y="547"/>
                </a:cubicBezTo>
                <a:lnTo>
                  <a:pt x="14554" y="613"/>
                </a:lnTo>
                <a:cubicBezTo>
                  <a:pt x="14487" y="626"/>
                  <a:pt x="14416" y="635"/>
                  <a:pt x="14350" y="644"/>
                </a:cubicBezTo>
                <a:lnTo>
                  <a:pt x="14146" y="683"/>
                </a:lnTo>
                <a:lnTo>
                  <a:pt x="13737" y="762"/>
                </a:lnTo>
                <a:lnTo>
                  <a:pt x="13329" y="858"/>
                </a:lnTo>
                <a:cubicBezTo>
                  <a:pt x="13058" y="919"/>
                  <a:pt x="12792" y="1002"/>
                  <a:pt x="12521" y="1077"/>
                </a:cubicBezTo>
                <a:lnTo>
                  <a:pt x="12419" y="1108"/>
                </a:lnTo>
                <a:lnTo>
                  <a:pt x="12321" y="1143"/>
                </a:lnTo>
                <a:lnTo>
                  <a:pt x="12121" y="1208"/>
                </a:lnTo>
                <a:cubicBezTo>
                  <a:pt x="11988" y="1252"/>
                  <a:pt x="11855" y="1291"/>
                  <a:pt x="11726" y="1340"/>
                </a:cubicBezTo>
                <a:lnTo>
                  <a:pt x="11336" y="1488"/>
                </a:lnTo>
                <a:lnTo>
                  <a:pt x="11140" y="1563"/>
                </a:lnTo>
                <a:lnTo>
                  <a:pt x="10949" y="1646"/>
                </a:lnTo>
                <a:lnTo>
                  <a:pt x="10568" y="1812"/>
                </a:lnTo>
                <a:cubicBezTo>
                  <a:pt x="10501" y="1839"/>
                  <a:pt x="10443" y="1869"/>
                  <a:pt x="10377" y="1900"/>
                </a:cubicBezTo>
                <a:lnTo>
                  <a:pt x="10190" y="1992"/>
                </a:lnTo>
                <a:lnTo>
                  <a:pt x="10004" y="2084"/>
                </a:lnTo>
                <a:cubicBezTo>
                  <a:pt x="9942" y="2114"/>
                  <a:pt x="9880" y="2145"/>
                  <a:pt x="9818" y="2176"/>
                </a:cubicBezTo>
                <a:lnTo>
                  <a:pt x="9449" y="2373"/>
                </a:lnTo>
                <a:cubicBezTo>
                  <a:pt x="8473" y="2902"/>
                  <a:pt x="7558" y="3546"/>
                  <a:pt x="6724" y="4277"/>
                </a:cubicBezTo>
                <a:cubicBezTo>
                  <a:pt x="5889" y="5008"/>
                  <a:pt x="5139" y="5831"/>
                  <a:pt x="4482" y="6724"/>
                </a:cubicBezTo>
                <a:cubicBezTo>
                  <a:pt x="4402" y="6838"/>
                  <a:pt x="4327" y="6952"/>
                  <a:pt x="4247" y="7066"/>
                </a:cubicBezTo>
                <a:cubicBezTo>
                  <a:pt x="4171" y="7180"/>
                  <a:pt x="4087" y="7293"/>
                  <a:pt x="4011" y="7412"/>
                </a:cubicBezTo>
                <a:lnTo>
                  <a:pt x="3794" y="7766"/>
                </a:lnTo>
                <a:lnTo>
                  <a:pt x="3683" y="7941"/>
                </a:lnTo>
                <a:lnTo>
                  <a:pt x="3630" y="8029"/>
                </a:lnTo>
                <a:lnTo>
                  <a:pt x="3581" y="8121"/>
                </a:lnTo>
                <a:cubicBezTo>
                  <a:pt x="3306" y="8598"/>
                  <a:pt x="3066" y="9093"/>
                  <a:pt x="2857" y="9596"/>
                </a:cubicBezTo>
                <a:cubicBezTo>
                  <a:pt x="2649" y="10104"/>
                  <a:pt x="2471" y="10621"/>
                  <a:pt x="2329" y="11146"/>
                </a:cubicBezTo>
                <a:cubicBezTo>
                  <a:pt x="2187" y="11676"/>
                  <a:pt x="2089" y="12210"/>
                  <a:pt x="2023" y="12753"/>
                </a:cubicBezTo>
                <a:cubicBezTo>
                  <a:pt x="1890" y="13838"/>
                  <a:pt x="1907" y="14937"/>
                  <a:pt x="2067" y="16023"/>
                </a:cubicBezTo>
                <a:cubicBezTo>
                  <a:pt x="2227" y="17108"/>
                  <a:pt x="2533" y="18177"/>
                  <a:pt x="2964" y="19197"/>
                </a:cubicBezTo>
                <a:cubicBezTo>
                  <a:pt x="3319" y="20042"/>
                  <a:pt x="3763" y="20843"/>
                  <a:pt x="4287" y="21591"/>
                </a:cubicBezTo>
                <a:lnTo>
                  <a:pt x="4628" y="21591"/>
                </a:lnTo>
                <a:cubicBezTo>
                  <a:pt x="4375" y="21245"/>
                  <a:pt x="4136" y="20882"/>
                  <a:pt x="3918" y="20506"/>
                </a:cubicBezTo>
                <a:cubicBezTo>
                  <a:pt x="3048" y="19022"/>
                  <a:pt x="2462" y="17336"/>
                  <a:pt x="2245" y="15611"/>
                </a:cubicBezTo>
                <a:cubicBezTo>
                  <a:pt x="2191" y="15178"/>
                  <a:pt x="2156" y="14744"/>
                  <a:pt x="2151" y="14311"/>
                </a:cubicBezTo>
                <a:cubicBezTo>
                  <a:pt x="2147" y="14202"/>
                  <a:pt x="2151" y="14092"/>
                  <a:pt x="2151" y="13987"/>
                </a:cubicBezTo>
                <a:cubicBezTo>
                  <a:pt x="2151" y="13878"/>
                  <a:pt x="2151" y="13768"/>
                  <a:pt x="2160" y="13663"/>
                </a:cubicBezTo>
                <a:lnTo>
                  <a:pt x="2174" y="13339"/>
                </a:lnTo>
                <a:lnTo>
                  <a:pt x="2200" y="13015"/>
                </a:lnTo>
                <a:cubicBezTo>
                  <a:pt x="2209" y="12906"/>
                  <a:pt x="2222" y="12801"/>
                  <a:pt x="2236" y="12691"/>
                </a:cubicBezTo>
                <a:cubicBezTo>
                  <a:pt x="2249" y="12586"/>
                  <a:pt x="2258" y="12477"/>
                  <a:pt x="2280" y="12372"/>
                </a:cubicBezTo>
                <a:lnTo>
                  <a:pt x="2329" y="12052"/>
                </a:lnTo>
                <a:lnTo>
                  <a:pt x="2391" y="11737"/>
                </a:lnTo>
                <a:cubicBezTo>
                  <a:pt x="2480" y="11317"/>
                  <a:pt x="2586" y="10896"/>
                  <a:pt x="2720" y="10489"/>
                </a:cubicBezTo>
                <a:cubicBezTo>
                  <a:pt x="2782" y="10283"/>
                  <a:pt x="2862" y="10082"/>
                  <a:pt x="2933" y="9881"/>
                </a:cubicBezTo>
                <a:cubicBezTo>
                  <a:pt x="2973" y="9780"/>
                  <a:pt x="3013" y="9684"/>
                  <a:pt x="3053" y="9583"/>
                </a:cubicBezTo>
                <a:lnTo>
                  <a:pt x="3115" y="9434"/>
                </a:lnTo>
                <a:cubicBezTo>
                  <a:pt x="3137" y="9386"/>
                  <a:pt x="3159" y="9338"/>
                  <a:pt x="3181" y="9290"/>
                </a:cubicBezTo>
                <a:cubicBezTo>
                  <a:pt x="3226" y="9193"/>
                  <a:pt x="3270" y="9097"/>
                  <a:pt x="3314" y="8996"/>
                </a:cubicBezTo>
                <a:cubicBezTo>
                  <a:pt x="3363" y="8900"/>
                  <a:pt x="3408" y="8804"/>
                  <a:pt x="3457" y="8712"/>
                </a:cubicBezTo>
                <a:lnTo>
                  <a:pt x="3528" y="8567"/>
                </a:lnTo>
                <a:cubicBezTo>
                  <a:pt x="3550" y="8519"/>
                  <a:pt x="3576" y="8475"/>
                  <a:pt x="3603" y="8427"/>
                </a:cubicBezTo>
                <a:cubicBezTo>
                  <a:pt x="3656" y="8335"/>
                  <a:pt x="3705" y="8239"/>
                  <a:pt x="3758" y="8147"/>
                </a:cubicBezTo>
                <a:cubicBezTo>
                  <a:pt x="4185" y="7403"/>
                  <a:pt x="4668" y="6698"/>
                  <a:pt x="5201" y="6050"/>
                </a:cubicBezTo>
                <a:cubicBezTo>
                  <a:pt x="5268" y="5971"/>
                  <a:pt x="5334" y="5888"/>
                  <a:pt x="5401" y="5809"/>
                </a:cubicBezTo>
                <a:lnTo>
                  <a:pt x="5498" y="5691"/>
                </a:lnTo>
                <a:cubicBezTo>
                  <a:pt x="5530" y="5652"/>
                  <a:pt x="5569" y="5612"/>
                  <a:pt x="5605" y="5577"/>
                </a:cubicBezTo>
                <a:cubicBezTo>
                  <a:pt x="5747" y="5424"/>
                  <a:pt x="5885" y="5271"/>
                  <a:pt x="6027" y="5122"/>
                </a:cubicBezTo>
                <a:cubicBezTo>
                  <a:pt x="6173" y="4977"/>
                  <a:pt x="6320" y="4833"/>
                  <a:pt x="6466" y="4689"/>
                </a:cubicBezTo>
                <a:lnTo>
                  <a:pt x="6519" y="4636"/>
                </a:lnTo>
                <a:lnTo>
                  <a:pt x="6577" y="4583"/>
                </a:lnTo>
                <a:lnTo>
                  <a:pt x="6693" y="4483"/>
                </a:lnTo>
                <a:cubicBezTo>
                  <a:pt x="6768" y="4417"/>
                  <a:pt x="6843" y="4347"/>
                  <a:pt x="6919" y="4281"/>
                </a:cubicBezTo>
                <a:cubicBezTo>
                  <a:pt x="7531" y="3752"/>
                  <a:pt x="8171" y="3279"/>
                  <a:pt x="8828" y="2863"/>
                </a:cubicBezTo>
                <a:cubicBezTo>
                  <a:pt x="8992" y="2762"/>
                  <a:pt x="9161" y="2662"/>
                  <a:pt x="9325" y="2561"/>
                </a:cubicBezTo>
                <a:cubicBezTo>
                  <a:pt x="9494" y="2469"/>
                  <a:pt x="9662" y="2377"/>
                  <a:pt x="9826" y="2285"/>
                </a:cubicBezTo>
                <a:cubicBezTo>
                  <a:pt x="9866" y="2263"/>
                  <a:pt x="9911" y="2241"/>
                  <a:pt x="9951" y="2219"/>
                </a:cubicBezTo>
                <a:cubicBezTo>
                  <a:pt x="9995" y="2198"/>
                  <a:pt x="10035" y="2180"/>
                  <a:pt x="10079" y="2158"/>
                </a:cubicBezTo>
                <a:cubicBezTo>
                  <a:pt x="10164" y="2119"/>
                  <a:pt x="10248" y="2075"/>
                  <a:pt x="10332" y="2036"/>
                </a:cubicBezTo>
                <a:cubicBezTo>
                  <a:pt x="10417" y="1996"/>
                  <a:pt x="10501" y="1952"/>
                  <a:pt x="10586" y="1913"/>
                </a:cubicBezTo>
                <a:cubicBezTo>
                  <a:pt x="10670" y="1878"/>
                  <a:pt x="10754" y="1839"/>
                  <a:pt x="10839" y="1804"/>
                </a:cubicBezTo>
                <a:cubicBezTo>
                  <a:pt x="11171" y="1650"/>
                  <a:pt x="11513" y="1523"/>
                  <a:pt x="11846" y="1396"/>
                </a:cubicBezTo>
                <a:cubicBezTo>
                  <a:pt x="12015" y="1340"/>
                  <a:pt x="12184" y="1283"/>
                  <a:pt x="12348" y="1226"/>
                </a:cubicBezTo>
                <a:cubicBezTo>
                  <a:pt x="12388" y="1213"/>
                  <a:pt x="12432" y="1195"/>
                  <a:pt x="12472" y="1186"/>
                </a:cubicBezTo>
                <a:cubicBezTo>
                  <a:pt x="12512" y="1173"/>
                  <a:pt x="12556" y="1160"/>
                  <a:pt x="12596" y="1151"/>
                </a:cubicBezTo>
                <a:cubicBezTo>
                  <a:pt x="12681" y="1125"/>
                  <a:pt x="12761" y="1103"/>
                  <a:pt x="12845" y="1077"/>
                </a:cubicBezTo>
                <a:cubicBezTo>
                  <a:pt x="12929" y="1051"/>
                  <a:pt x="13009" y="1029"/>
                  <a:pt x="13089" y="1002"/>
                </a:cubicBezTo>
                <a:cubicBezTo>
                  <a:pt x="13173" y="981"/>
                  <a:pt x="13253" y="963"/>
                  <a:pt x="13338" y="941"/>
                </a:cubicBezTo>
                <a:cubicBezTo>
                  <a:pt x="13418" y="919"/>
                  <a:pt x="13502" y="902"/>
                  <a:pt x="13582" y="880"/>
                </a:cubicBezTo>
                <a:cubicBezTo>
                  <a:pt x="13662" y="858"/>
                  <a:pt x="13742" y="836"/>
                  <a:pt x="13826" y="823"/>
                </a:cubicBezTo>
                <a:cubicBezTo>
                  <a:pt x="13986" y="788"/>
                  <a:pt x="14150" y="757"/>
                  <a:pt x="14305" y="722"/>
                </a:cubicBezTo>
                <a:cubicBezTo>
                  <a:pt x="14385" y="705"/>
                  <a:pt x="14465" y="692"/>
                  <a:pt x="14541" y="679"/>
                </a:cubicBezTo>
                <a:cubicBezTo>
                  <a:pt x="14620" y="665"/>
                  <a:pt x="14696" y="652"/>
                  <a:pt x="14776" y="639"/>
                </a:cubicBezTo>
                <a:cubicBezTo>
                  <a:pt x="14856" y="626"/>
                  <a:pt x="14931" y="613"/>
                  <a:pt x="15007" y="600"/>
                </a:cubicBezTo>
                <a:cubicBezTo>
                  <a:pt x="15082" y="587"/>
                  <a:pt x="15162" y="582"/>
                  <a:pt x="15237" y="569"/>
                </a:cubicBezTo>
                <a:cubicBezTo>
                  <a:pt x="15388" y="552"/>
                  <a:pt x="15539" y="534"/>
                  <a:pt x="15690" y="517"/>
                </a:cubicBezTo>
                <a:cubicBezTo>
                  <a:pt x="15841" y="503"/>
                  <a:pt x="15988" y="495"/>
                  <a:pt x="16134" y="482"/>
                </a:cubicBezTo>
                <a:cubicBezTo>
                  <a:pt x="16205" y="477"/>
                  <a:pt x="16281" y="468"/>
                  <a:pt x="16352" y="464"/>
                </a:cubicBezTo>
                <a:cubicBezTo>
                  <a:pt x="16423" y="460"/>
                  <a:pt x="16494" y="460"/>
                  <a:pt x="16565" y="455"/>
                </a:cubicBezTo>
                <a:cubicBezTo>
                  <a:pt x="16707" y="451"/>
                  <a:pt x="16844" y="442"/>
                  <a:pt x="16982" y="442"/>
                </a:cubicBezTo>
                <a:cubicBezTo>
                  <a:pt x="17120" y="442"/>
                  <a:pt x="17253" y="442"/>
                  <a:pt x="17386" y="447"/>
                </a:cubicBezTo>
                <a:cubicBezTo>
                  <a:pt x="17453" y="447"/>
                  <a:pt x="17519" y="447"/>
                  <a:pt x="17586" y="447"/>
                </a:cubicBezTo>
                <a:cubicBezTo>
                  <a:pt x="17652" y="451"/>
                  <a:pt x="17714" y="451"/>
                  <a:pt x="17781" y="455"/>
                </a:cubicBezTo>
                <a:cubicBezTo>
                  <a:pt x="17910" y="460"/>
                  <a:pt x="18034" y="468"/>
                  <a:pt x="18158" y="473"/>
                </a:cubicBezTo>
                <a:cubicBezTo>
                  <a:pt x="18220" y="473"/>
                  <a:pt x="18283" y="482"/>
                  <a:pt x="18340" y="486"/>
                </a:cubicBezTo>
                <a:cubicBezTo>
                  <a:pt x="18402" y="490"/>
                  <a:pt x="18460" y="499"/>
                  <a:pt x="18518" y="503"/>
                </a:cubicBezTo>
                <a:cubicBezTo>
                  <a:pt x="18638" y="517"/>
                  <a:pt x="18753" y="525"/>
                  <a:pt x="18864" y="538"/>
                </a:cubicBezTo>
                <a:cubicBezTo>
                  <a:pt x="18975" y="556"/>
                  <a:pt x="19086" y="569"/>
                  <a:pt x="19197" y="587"/>
                </a:cubicBezTo>
                <a:cubicBezTo>
                  <a:pt x="19250" y="595"/>
                  <a:pt x="19304" y="600"/>
                  <a:pt x="19357" y="608"/>
                </a:cubicBezTo>
                <a:cubicBezTo>
                  <a:pt x="19383" y="613"/>
                  <a:pt x="19410" y="617"/>
                  <a:pt x="19437" y="617"/>
                </a:cubicBezTo>
                <a:cubicBezTo>
                  <a:pt x="19463" y="622"/>
                  <a:pt x="19490" y="626"/>
                  <a:pt x="19512" y="630"/>
                </a:cubicBezTo>
                <a:cubicBezTo>
                  <a:pt x="19614" y="648"/>
                  <a:pt x="19712" y="670"/>
                  <a:pt x="19810" y="687"/>
                </a:cubicBezTo>
                <a:cubicBezTo>
                  <a:pt x="19858" y="696"/>
                  <a:pt x="19907" y="705"/>
                  <a:pt x="19952" y="714"/>
                </a:cubicBezTo>
                <a:cubicBezTo>
                  <a:pt x="19974" y="718"/>
                  <a:pt x="20000" y="722"/>
                  <a:pt x="20023" y="727"/>
                </a:cubicBezTo>
                <a:cubicBezTo>
                  <a:pt x="20045" y="731"/>
                  <a:pt x="20067" y="735"/>
                  <a:pt x="20089" y="744"/>
                </a:cubicBezTo>
                <a:cubicBezTo>
                  <a:pt x="20271" y="788"/>
                  <a:pt x="20444" y="827"/>
                  <a:pt x="20604" y="862"/>
                </a:cubicBezTo>
                <a:cubicBezTo>
                  <a:pt x="20764" y="906"/>
                  <a:pt x="20910" y="950"/>
                  <a:pt x="21048" y="989"/>
                </a:cubicBezTo>
                <a:cubicBezTo>
                  <a:pt x="21084" y="998"/>
                  <a:pt x="21115" y="1007"/>
                  <a:pt x="21150" y="1020"/>
                </a:cubicBezTo>
                <a:cubicBezTo>
                  <a:pt x="21181" y="1029"/>
                  <a:pt x="21212" y="1042"/>
                  <a:pt x="21248" y="1051"/>
                </a:cubicBezTo>
                <a:cubicBezTo>
                  <a:pt x="21310" y="1073"/>
                  <a:pt x="21368" y="1090"/>
                  <a:pt x="21425" y="1112"/>
                </a:cubicBezTo>
                <a:cubicBezTo>
                  <a:pt x="21483" y="1134"/>
                  <a:pt x="21541" y="1151"/>
                  <a:pt x="21594" y="1169"/>
                </a:cubicBezTo>
                <a:lnTo>
                  <a:pt x="21594" y="1160"/>
                </a:lnTo>
                <a:lnTo>
                  <a:pt x="21474" y="1129"/>
                </a:lnTo>
                <a:close/>
                <a:moveTo>
                  <a:pt x="10079" y="1051"/>
                </a:moveTo>
                <a:cubicBezTo>
                  <a:pt x="10124" y="1033"/>
                  <a:pt x="10164" y="1011"/>
                  <a:pt x="10208" y="994"/>
                </a:cubicBezTo>
                <a:cubicBezTo>
                  <a:pt x="10186" y="998"/>
                  <a:pt x="10141" y="1020"/>
                  <a:pt x="10079" y="1051"/>
                </a:cubicBezTo>
                <a:close/>
                <a:moveTo>
                  <a:pt x="2298" y="7066"/>
                </a:moveTo>
                <a:lnTo>
                  <a:pt x="2200" y="7228"/>
                </a:lnTo>
                <a:lnTo>
                  <a:pt x="2107" y="7394"/>
                </a:lnTo>
                <a:lnTo>
                  <a:pt x="1925" y="7727"/>
                </a:lnTo>
                <a:lnTo>
                  <a:pt x="1752" y="8064"/>
                </a:lnTo>
                <a:lnTo>
                  <a:pt x="1668" y="8235"/>
                </a:lnTo>
                <a:lnTo>
                  <a:pt x="1588" y="8405"/>
                </a:lnTo>
                <a:cubicBezTo>
                  <a:pt x="1534" y="8519"/>
                  <a:pt x="1481" y="8633"/>
                  <a:pt x="1428" y="8751"/>
                </a:cubicBezTo>
                <a:cubicBezTo>
                  <a:pt x="1330" y="8983"/>
                  <a:pt x="1228" y="9215"/>
                  <a:pt x="1144" y="9456"/>
                </a:cubicBezTo>
                <a:lnTo>
                  <a:pt x="1077" y="9636"/>
                </a:lnTo>
                <a:cubicBezTo>
                  <a:pt x="1055" y="9697"/>
                  <a:pt x="1033" y="9754"/>
                  <a:pt x="1015" y="9815"/>
                </a:cubicBezTo>
                <a:lnTo>
                  <a:pt x="895" y="10174"/>
                </a:lnTo>
                <a:cubicBezTo>
                  <a:pt x="855" y="10297"/>
                  <a:pt x="824" y="10419"/>
                  <a:pt x="789" y="10537"/>
                </a:cubicBezTo>
                <a:lnTo>
                  <a:pt x="735" y="10721"/>
                </a:lnTo>
                <a:lnTo>
                  <a:pt x="691" y="10905"/>
                </a:lnTo>
                <a:cubicBezTo>
                  <a:pt x="562" y="11395"/>
                  <a:pt x="473" y="11894"/>
                  <a:pt x="402" y="12398"/>
                </a:cubicBezTo>
                <a:cubicBezTo>
                  <a:pt x="331" y="12901"/>
                  <a:pt x="296" y="13405"/>
                  <a:pt x="283" y="13913"/>
                </a:cubicBezTo>
                <a:lnTo>
                  <a:pt x="278" y="14101"/>
                </a:lnTo>
                <a:cubicBezTo>
                  <a:pt x="278" y="14162"/>
                  <a:pt x="274" y="14228"/>
                  <a:pt x="278" y="14289"/>
                </a:cubicBezTo>
                <a:lnTo>
                  <a:pt x="283" y="14670"/>
                </a:lnTo>
                <a:cubicBezTo>
                  <a:pt x="296" y="14924"/>
                  <a:pt x="305" y="15178"/>
                  <a:pt x="331" y="15427"/>
                </a:cubicBezTo>
                <a:cubicBezTo>
                  <a:pt x="416" y="16439"/>
                  <a:pt x="620" y="17437"/>
                  <a:pt x="917" y="18404"/>
                </a:cubicBezTo>
                <a:cubicBezTo>
                  <a:pt x="1068" y="18886"/>
                  <a:pt x="1241" y="19363"/>
                  <a:pt x="1441" y="19831"/>
                </a:cubicBezTo>
                <a:cubicBezTo>
                  <a:pt x="1490" y="19950"/>
                  <a:pt x="1539" y="20063"/>
                  <a:pt x="1592" y="20182"/>
                </a:cubicBezTo>
                <a:lnTo>
                  <a:pt x="1752" y="20527"/>
                </a:lnTo>
                <a:lnTo>
                  <a:pt x="1925" y="20869"/>
                </a:lnTo>
                <a:cubicBezTo>
                  <a:pt x="1983" y="20983"/>
                  <a:pt x="2045" y="21092"/>
                  <a:pt x="2107" y="21206"/>
                </a:cubicBezTo>
                <a:cubicBezTo>
                  <a:pt x="2178" y="21337"/>
                  <a:pt x="2253" y="21469"/>
                  <a:pt x="2333" y="21600"/>
                </a:cubicBezTo>
                <a:lnTo>
                  <a:pt x="2484" y="21600"/>
                </a:lnTo>
                <a:cubicBezTo>
                  <a:pt x="2453" y="21547"/>
                  <a:pt x="2422" y="21495"/>
                  <a:pt x="2391" y="21438"/>
                </a:cubicBezTo>
                <a:cubicBezTo>
                  <a:pt x="2342" y="21355"/>
                  <a:pt x="2293" y="21276"/>
                  <a:pt x="2249" y="21193"/>
                </a:cubicBezTo>
                <a:cubicBezTo>
                  <a:pt x="1876" y="20532"/>
                  <a:pt x="1539" y="19823"/>
                  <a:pt x="1264" y="19070"/>
                </a:cubicBezTo>
                <a:cubicBezTo>
                  <a:pt x="1122" y="18698"/>
                  <a:pt x="1002" y="18312"/>
                  <a:pt x="886" y="17923"/>
                </a:cubicBezTo>
                <a:cubicBezTo>
                  <a:pt x="860" y="17826"/>
                  <a:pt x="833" y="17726"/>
                  <a:pt x="806" y="17629"/>
                </a:cubicBezTo>
                <a:lnTo>
                  <a:pt x="766" y="17480"/>
                </a:lnTo>
                <a:lnTo>
                  <a:pt x="731" y="17332"/>
                </a:lnTo>
                <a:lnTo>
                  <a:pt x="664" y="17034"/>
                </a:lnTo>
                <a:lnTo>
                  <a:pt x="607" y="16736"/>
                </a:lnTo>
                <a:cubicBezTo>
                  <a:pt x="451" y="15939"/>
                  <a:pt x="371" y="15125"/>
                  <a:pt x="358" y="14320"/>
                </a:cubicBezTo>
                <a:cubicBezTo>
                  <a:pt x="354" y="14219"/>
                  <a:pt x="358" y="14118"/>
                  <a:pt x="358" y="14018"/>
                </a:cubicBezTo>
                <a:cubicBezTo>
                  <a:pt x="358" y="13917"/>
                  <a:pt x="362" y="13816"/>
                  <a:pt x="362" y="13716"/>
                </a:cubicBezTo>
                <a:cubicBezTo>
                  <a:pt x="367" y="13615"/>
                  <a:pt x="371" y="13519"/>
                  <a:pt x="376" y="13418"/>
                </a:cubicBezTo>
                <a:cubicBezTo>
                  <a:pt x="380" y="13317"/>
                  <a:pt x="385" y="13221"/>
                  <a:pt x="394" y="13120"/>
                </a:cubicBezTo>
                <a:cubicBezTo>
                  <a:pt x="411" y="12923"/>
                  <a:pt x="425" y="12726"/>
                  <a:pt x="451" y="12534"/>
                </a:cubicBezTo>
                <a:cubicBezTo>
                  <a:pt x="465" y="12437"/>
                  <a:pt x="473" y="12341"/>
                  <a:pt x="487" y="12245"/>
                </a:cubicBezTo>
                <a:cubicBezTo>
                  <a:pt x="500" y="12148"/>
                  <a:pt x="518" y="12052"/>
                  <a:pt x="531" y="11960"/>
                </a:cubicBezTo>
                <a:cubicBezTo>
                  <a:pt x="655" y="11198"/>
                  <a:pt x="837" y="10472"/>
                  <a:pt x="1064" y="9797"/>
                </a:cubicBezTo>
                <a:cubicBezTo>
                  <a:pt x="1290" y="9123"/>
                  <a:pt x="1557" y="8502"/>
                  <a:pt x="1841" y="7946"/>
                </a:cubicBezTo>
                <a:cubicBezTo>
                  <a:pt x="1876" y="7876"/>
                  <a:pt x="1912" y="7805"/>
                  <a:pt x="1943" y="7740"/>
                </a:cubicBezTo>
                <a:cubicBezTo>
                  <a:pt x="1978" y="7674"/>
                  <a:pt x="2014" y="7604"/>
                  <a:pt x="2054" y="7538"/>
                </a:cubicBezTo>
                <a:cubicBezTo>
                  <a:pt x="2089" y="7473"/>
                  <a:pt x="2125" y="7407"/>
                  <a:pt x="2160" y="7341"/>
                </a:cubicBezTo>
                <a:cubicBezTo>
                  <a:pt x="2178" y="7311"/>
                  <a:pt x="2196" y="7276"/>
                  <a:pt x="2214" y="7245"/>
                </a:cubicBezTo>
                <a:cubicBezTo>
                  <a:pt x="2231" y="7214"/>
                  <a:pt x="2249" y="7184"/>
                  <a:pt x="2267" y="7153"/>
                </a:cubicBezTo>
                <a:cubicBezTo>
                  <a:pt x="2342" y="7031"/>
                  <a:pt x="2413" y="6912"/>
                  <a:pt x="2484" y="6794"/>
                </a:cubicBezTo>
                <a:cubicBezTo>
                  <a:pt x="2520" y="6737"/>
                  <a:pt x="2555" y="6680"/>
                  <a:pt x="2586" y="6623"/>
                </a:cubicBezTo>
                <a:cubicBezTo>
                  <a:pt x="2622" y="6567"/>
                  <a:pt x="2653" y="6510"/>
                  <a:pt x="2688" y="6457"/>
                </a:cubicBezTo>
                <a:cubicBezTo>
                  <a:pt x="2831" y="6243"/>
                  <a:pt x="2968" y="6046"/>
                  <a:pt x="3092" y="5857"/>
                </a:cubicBezTo>
                <a:cubicBezTo>
                  <a:pt x="3226" y="5673"/>
                  <a:pt x="3354" y="5507"/>
                  <a:pt x="3465" y="5354"/>
                </a:cubicBezTo>
                <a:cubicBezTo>
                  <a:pt x="3523" y="5279"/>
                  <a:pt x="3576" y="5205"/>
                  <a:pt x="3630" y="5135"/>
                </a:cubicBezTo>
                <a:cubicBezTo>
                  <a:pt x="3683" y="5069"/>
                  <a:pt x="3736" y="5008"/>
                  <a:pt x="3785" y="4947"/>
                </a:cubicBezTo>
                <a:cubicBezTo>
                  <a:pt x="3883" y="4829"/>
                  <a:pt x="3967" y="4728"/>
                  <a:pt x="4038" y="4640"/>
                </a:cubicBezTo>
                <a:cubicBezTo>
                  <a:pt x="4060" y="4614"/>
                  <a:pt x="4078" y="4592"/>
                  <a:pt x="4100" y="4566"/>
                </a:cubicBezTo>
                <a:cubicBezTo>
                  <a:pt x="3505" y="5244"/>
                  <a:pt x="2964" y="5971"/>
                  <a:pt x="2484" y="6733"/>
                </a:cubicBezTo>
                <a:lnTo>
                  <a:pt x="2298" y="7066"/>
                </a:lnTo>
                <a:close/>
                <a:moveTo>
                  <a:pt x="4149" y="4531"/>
                </a:moveTo>
                <a:cubicBezTo>
                  <a:pt x="4136" y="4544"/>
                  <a:pt x="4127" y="4562"/>
                  <a:pt x="4113" y="4575"/>
                </a:cubicBezTo>
                <a:cubicBezTo>
                  <a:pt x="4180" y="4496"/>
                  <a:pt x="4251" y="4422"/>
                  <a:pt x="4318" y="4343"/>
                </a:cubicBezTo>
                <a:cubicBezTo>
                  <a:pt x="4304" y="4356"/>
                  <a:pt x="4273" y="4391"/>
                  <a:pt x="4229" y="4439"/>
                </a:cubicBezTo>
                <a:cubicBezTo>
                  <a:pt x="4202" y="4470"/>
                  <a:pt x="4176" y="4496"/>
                  <a:pt x="4149" y="4531"/>
                </a:cubicBezTo>
                <a:close/>
                <a:moveTo>
                  <a:pt x="6630" y="2684"/>
                </a:moveTo>
                <a:lnTo>
                  <a:pt x="6448" y="2828"/>
                </a:lnTo>
                <a:cubicBezTo>
                  <a:pt x="6328" y="2924"/>
                  <a:pt x="6209" y="3021"/>
                  <a:pt x="6089" y="3117"/>
                </a:cubicBezTo>
                <a:lnTo>
                  <a:pt x="5743" y="3423"/>
                </a:lnTo>
                <a:cubicBezTo>
                  <a:pt x="5627" y="3524"/>
                  <a:pt x="5512" y="3625"/>
                  <a:pt x="5401" y="3734"/>
                </a:cubicBezTo>
                <a:cubicBezTo>
                  <a:pt x="5183" y="3949"/>
                  <a:pt x="4952" y="4159"/>
                  <a:pt x="4748" y="4387"/>
                </a:cubicBezTo>
                <a:lnTo>
                  <a:pt x="4433" y="4724"/>
                </a:lnTo>
                <a:cubicBezTo>
                  <a:pt x="4331" y="4837"/>
                  <a:pt x="4233" y="4960"/>
                  <a:pt x="4136" y="5074"/>
                </a:cubicBezTo>
                <a:lnTo>
                  <a:pt x="3985" y="5249"/>
                </a:lnTo>
                <a:cubicBezTo>
                  <a:pt x="3936" y="5306"/>
                  <a:pt x="3883" y="5367"/>
                  <a:pt x="3838" y="5428"/>
                </a:cubicBezTo>
                <a:lnTo>
                  <a:pt x="3559" y="5796"/>
                </a:lnTo>
                <a:lnTo>
                  <a:pt x="3417" y="5980"/>
                </a:lnTo>
                <a:cubicBezTo>
                  <a:pt x="3372" y="6041"/>
                  <a:pt x="3328" y="6107"/>
                  <a:pt x="3283" y="6168"/>
                </a:cubicBezTo>
                <a:lnTo>
                  <a:pt x="3021" y="6549"/>
                </a:lnTo>
                <a:cubicBezTo>
                  <a:pt x="2933" y="6676"/>
                  <a:pt x="2853" y="6807"/>
                  <a:pt x="2773" y="6939"/>
                </a:cubicBezTo>
                <a:lnTo>
                  <a:pt x="2533" y="7333"/>
                </a:lnTo>
                <a:cubicBezTo>
                  <a:pt x="2493" y="7398"/>
                  <a:pt x="2458" y="7464"/>
                  <a:pt x="2418" y="7534"/>
                </a:cubicBezTo>
                <a:lnTo>
                  <a:pt x="2307" y="7736"/>
                </a:lnTo>
                <a:cubicBezTo>
                  <a:pt x="2231" y="7871"/>
                  <a:pt x="2160" y="8007"/>
                  <a:pt x="2094" y="8143"/>
                </a:cubicBezTo>
                <a:cubicBezTo>
                  <a:pt x="1814" y="8694"/>
                  <a:pt x="1570" y="9259"/>
                  <a:pt x="1366" y="9841"/>
                </a:cubicBezTo>
                <a:cubicBezTo>
                  <a:pt x="1162" y="10423"/>
                  <a:pt x="1002" y="11023"/>
                  <a:pt x="882" y="11627"/>
                </a:cubicBezTo>
                <a:cubicBezTo>
                  <a:pt x="642" y="12840"/>
                  <a:pt x="571" y="14083"/>
                  <a:pt x="673" y="15318"/>
                </a:cubicBezTo>
                <a:cubicBezTo>
                  <a:pt x="775" y="16548"/>
                  <a:pt x="1046" y="17769"/>
                  <a:pt x="1463" y="18934"/>
                </a:cubicBezTo>
                <a:cubicBezTo>
                  <a:pt x="1672" y="19516"/>
                  <a:pt x="1921" y="20085"/>
                  <a:pt x="2205" y="20637"/>
                </a:cubicBezTo>
                <a:cubicBezTo>
                  <a:pt x="2347" y="20913"/>
                  <a:pt x="2498" y="21184"/>
                  <a:pt x="2653" y="21451"/>
                </a:cubicBezTo>
                <a:cubicBezTo>
                  <a:pt x="2680" y="21499"/>
                  <a:pt x="2706" y="21543"/>
                  <a:pt x="2737" y="21587"/>
                </a:cubicBezTo>
                <a:lnTo>
                  <a:pt x="2919" y="21587"/>
                </a:lnTo>
                <a:cubicBezTo>
                  <a:pt x="2551" y="21000"/>
                  <a:pt x="2214" y="20374"/>
                  <a:pt x="1925" y="19718"/>
                </a:cubicBezTo>
                <a:cubicBezTo>
                  <a:pt x="1530" y="18829"/>
                  <a:pt x="1228" y="17883"/>
                  <a:pt x="1019" y="16911"/>
                </a:cubicBezTo>
                <a:cubicBezTo>
                  <a:pt x="917" y="16425"/>
                  <a:pt x="842" y="15935"/>
                  <a:pt x="793" y="15445"/>
                </a:cubicBezTo>
                <a:cubicBezTo>
                  <a:pt x="740" y="14954"/>
                  <a:pt x="722" y="14460"/>
                  <a:pt x="726" y="13969"/>
                </a:cubicBezTo>
                <a:cubicBezTo>
                  <a:pt x="726" y="13724"/>
                  <a:pt x="740" y="13479"/>
                  <a:pt x="753" y="13238"/>
                </a:cubicBezTo>
                <a:cubicBezTo>
                  <a:pt x="775" y="12998"/>
                  <a:pt x="789" y="12757"/>
                  <a:pt x="824" y="12516"/>
                </a:cubicBezTo>
                <a:cubicBezTo>
                  <a:pt x="851" y="12275"/>
                  <a:pt x="891" y="12043"/>
                  <a:pt x="931" y="11807"/>
                </a:cubicBezTo>
                <a:cubicBezTo>
                  <a:pt x="953" y="11689"/>
                  <a:pt x="975" y="11575"/>
                  <a:pt x="997" y="11457"/>
                </a:cubicBezTo>
                <a:cubicBezTo>
                  <a:pt x="1011" y="11400"/>
                  <a:pt x="1019" y="11343"/>
                  <a:pt x="1033" y="11281"/>
                </a:cubicBezTo>
                <a:cubicBezTo>
                  <a:pt x="1046" y="11225"/>
                  <a:pt x="1059" y="11168"/>
                  <a:pt x="1073" y="11111"/>
                </a:cubicBezTo>
                <a:cubicBezTo>
                  <a:pt x="1175" y="10655"/>
                  <a:pt x="1312" y="10213"/>
                  <a:pt x="1454" y="9784"/>
                </a:cubicBezTo>
                <a:cubicBezTo>
                  <a:pt x="1534" y="9574"/>
                  <a:pt x="1605" y="9360"/>
                  <a:pt x="1690" y="9154"/>
                </a:cubicBezTo>
                <a:cubicBezTo>
                  <a:pt x="1730" y="9053"/>
                  <a:pt x="1774" y="8948"/>
                  <a:pt x="1814" y="8847"/>
                </a:cubicBezTo>
                <a:cubicBezTo>
                  <a:pt x="1858" y="8747"/>
                  <a:pt x="1903" y="8650"/>
                  <a:pt x="1947" y="8550"/>
                </a:cubicBezTo>
                <a:cubicBezTo>
                  <a:pt x="1969" y="8502"/>
                  <a:pt x="1992" y="8453"/>
                  <a:pt x="2014" y="8401"/>
                </a:cubicBezTo>
                <a:cubicBezTo>
                  <a:pt x="2036" y="8353"/>
                  <a:pt x="2063" y="8305"/>
                  <a:pt x="2085" y="8256"/>
                </a:cubicBezTo>
                <a:cubicBezTo>
                  <a:pt x="2134" y="8160"/>
                  <a:pt x="2178" y="8068"/>
                  <a:pt x="2227" y="7972"/>
                </a:cubicBezTo>
                <a:cubicBezTo>
                  <a:pt x="2271" y="7876"/>
                  <a:pt x="2324" y="7788"/>
                  <a:pt x="2373" y="7696"/>
                </a:cubicBezTo>
                <a:cubicBezTo>
                  <a:pt x="2422" y="7604"/>
                  <a:pt x="2471" y="7517"/>
                  <a:pt x="2520" y="7425"/>
                </a:cubicBezTo>
                <a:cubicBezTo>
                  <a:pt x="2626" y="7249"/>
                  <a:pt x="2728" y="7079"/>
                  <a:pt x="2830" y="6908"/>
                </a:cubicBezTo>
                <a:cubicBezTo>
                  <a:pt x="2884" y="6825"/>
                  <a:pt x="2933" y="6737"/>
                  <a:pt x="2986" y="6658"/>
                </a:cubicBezTo>
                <a:cubicBezTo>
                  <a:pt x="3039" y="6580"/>
                  <a:pt x="3092" y="6497"/>
                  <a:pt x="3146" y="6418"/>
                </a:cubicBezTo>
                <a:cubicBezTo>
                  <a:pt x="3199" y="6339"/>
                  <a:pt x="3252" y="6260"/>
                  <a:pt x="3305" y="6181"/>
                </a:cubicBezTo>
                <a:cubicBezTo>
                  <a:pt x="3332" y="6142"/>
                  <a:pt x="3359" y="6103"/>
                  <a:pt x="3385" y="6067"/>
                </a:cubicBezTo>
                <a:lnTo>
                  <a:pt x="3425" y="6011"/>
                </a:lnTo>
                <a:lnTo>
                  <a:pt x="3465" y="5954"/>
                </a:lnTo>
                <a:cubicBezTo>
                  <a:pt x="3576" y="5809"/>
                  <a:pt x="3683" y="5665"/>
                  <a:pt x="3789" y="5525"/>
                </a:cubicBezTo>
                <a:cubicBezTo>
                  <a:pt x="3843" y="5455"/>
                  <a:pt x="3891" y="5385"/>
                  <a:pt x="3949" y="5319"/>
                </a:cubicBezTo>
                <a:cubicBezTo>
                  <a:pt x="4002" y="5253"/>
                  <a:pt x="4056" y="5188"/>
                  <a:pt x="4109" y="5126"/>
                </a:cubicBezTo>
                <a:cubicBezTo>
                  <a:pt x="4215" y="4999"/>
                  <a:pt x="4317" y="4872"/>
                  <a:pt x="4420" y="4754"/>
                </a:cubicBezTo>
                <a:cubicBezTo>
                  <a:pt x="4526" y="4636"/>
                  <a:pt x="4628" y="4527"/>
                  <a:pt x="4730" y="4417"/>
                </a:cubicBezTo>
                <a:cubicBezTo>
                  <a:pt x="4779" y="4365"/>
                  <a:pt x="4828" y="4308"/>
                  <a:pt x="4877" y="4255"/>
                </a:cubicBezTo>
                <a:cubicBezTo>
                  <a:pt x="4926" y="4203"/>
                  <a:pt x="4974" y="4150"/>
                  <a:pt x="5023" y="4102"/>
                </a:cubicBezTo>
                <a:cubicBezTo>
                  <a:pt x="5121" y="4006"/>
                  <a:pt x="5219" y="3909"/>
                  <a:pt x="5307" y="3822"/>
                </a:cubicBezTo>
                <a:cubicBezTo>
                  <a:pt x="5352" y="3778"/>
                  <a:pt x="5396" y="3734"/>
                  <a:pt x="5441" y="3690"/>
                </a:cubicBezTo>
                <a:cubicBezTo>
                  <a:pt x="5485" y="3647"/>
                  <a:pt x="5525" y="3603"/>
                  <a:pt x="5569" y="3568"/>
                </a:cubicBezTo>
                <a:cubicBezTo>
                  <a:pt x="5742" y="3410"/>
                  <a:pt x="5902" y="3270"/>
                  <a:pt x="6040" y="3148"/>
                </a:cubicBezTo>
                <a:cubicBezTo>
                  <a:pt x="6106" y="3082"/>
                  <a:pt x="6177" y="3029"/>
                  <a:pt x="6240" y="2977"/>
                </a:cubicBezTo>
                <a:cubicBezTo>
                  <a:pt x="6302" y="2924"/>
                  <a:pt x="6359" y="2876"/>
                  <a:pt x="6413" y="2837"/>
                </a:cubicBezTo>
                <a:cubicBezTo>
                  <a:pt x="6519" y="2749"/>
                  <a:pt x="6604" y="2679"/>
                  <a:pt x="6670" y="2627"/>
                </a:cubicBezTo>
                <a:cubicBezTo>
                  <a:pt x="6737" y="2574"/>
                  <a:pt x="6781" y="2543"/>
                  <a:pt x="6799" y="2526"/>
                </a:cubicBezTo>
                <a:lnTo>
                  <a:pt x="6706" y="2596"/>
                </a:lnTo>
                <a:cubicBezTo>
                  <a:pt x="6692" y="2635"/>
                  <a:pt x="6661" y="2657"/>
                  <a:pt x="6630" y="2684"/>
                </a:cubicBezTo>
                <a:close/>
              </a:path>
            </a:pathLst>
          </a:custGeom>
          <a:gradFill>
            <a:gsLst>
              <a:gs pos="0">
                <a:schemeClr val="accent3">
                  <a:lumMod val="75000"/>
                </a:schemeClr>
              </a:gs>
              <a:gs pos="100000">
                <a:schemeClr val="accent3"/>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Arcs">
      <a:dk1>
        <a:srgbClr val="000000"/>
      </a:dk1>
      <a:lt1>
        <a:srgbClr val="FFFFFF"/>
      </a:lt1>
      <a:dk2>
        <a:srgbClr val="000000"/>
      </a:dk2>
      <a:lt2>
        <a:srgbClr val="E6E3E1"/>
      </a:lt2>
      <a:accent1>
        <a:srgbClr val="D5D3D1"/>
      </a:accent1>
      <a:accent2>
        <a:srgbClr val="12A89E"/>
      </a:accent2>
      <a:accent3>
        <a:srgbClr val="86AEDA"/>
      </a:accent3>
      <a:accent4>
        <a:srgbClr val="F5C83E"/>
      </a:accent4>
      <a:accent5>
        <a:srgbClr val="EF7F70"/>
      </a:accent5>
      <a:accent6>
        <a:srgbClr val="AED489"/>
      </a:accent6>
      <a:hlink>
        <a:srgbClr val="000000"/>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6_T_PGO_Arcs-4x3.pptx" id="{99F3B800-6526-4490-BA06-0680BEE76161}" vid="{561FA0E4-F28B-40E3-9CC9-FB2A6609836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6_T_PGO_Arcs-4x3.pptx" id="{99F3B800-6526-4490-BA06-0680BEE76161}" vid="{40B963DA-0D5D-405C-8D22-937C190A275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919</TotalTime>
  <Words>339</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Arcs</dc:title>
  <dc:creator>PresentationGO.com</dc:creator>
  <dc:description>© Copyright PresentationGo.com</dc:description>
  <dcterms:created xsi:type="dcterms:W3CDTF">2019-11-21T05:08:20Z</dcterms:created>
  <dcterms:modified xsi:type="dcterms:W3CDTF">2021-11-16T16:14:17Z</dcterms:modified>
  <cp:category>Templates</cp:category>
</cp:coreProperties>
</file>