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63" autoAdjust="0"/>
    <p:restoredTop sz="93596" autoAdjust="0"/>
  </p:normalViewPr>
  <p:slideViewPr>
    <p:cSldViewPr snapToGrid="0">
      <p:cViewPr varScale="1">
        <p:scale>
          <a:sx n="146" d="100"/>
          <a:sy n="146" d="100"/>
        </p:scale>
        <p:origin x="1350"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CACA7B2C-A94E-3F4F-8CC4-41CAD88ADF96}"/>
              </a:ext>
            </a:extLst>
          </p:cNvPr>
          <p:cNvSpPr>
            <a:spLocks noGrp="1"/>
          </p:cNvSpPr>
          <p:nvPr>
            <p:ph type="pic" sz="quarter" idx="13"/>
          </p:nvPr>
        </p:nvSpPr>
        <p:spPr>
          <a:xfrm>
            <a:off x="0" y="1812291"/>
            <a:ext cx="7029438" cy="5036184"/>
          </a:xfrm>
          <a:custGeom>
            <a:avLst/>
            <a:gdLst>
              <a:gd name="connsiteX0" fmla="*/ 3124195 w 7029438"/>
              <a:gd name="connsiteY0" fmla="*/ 0 h 5036184"/>
              <a:gd name="connsiteX1" fmla="*/ 3233542 w 7029438"/>
              <a:gd name="connsiteY1" fmla="*/ 0 h 5036184"/>
              <a:gd name="connsiteX2" fmla="*/ 3341261 w 7029438"/>
              <a:gd name="connsiteY2" fmla="*/ 1166 h 5036184"/>
              <a:gd name="connsiteX3" fmla="*/ 3449306 w 7029438"/>
              <a:gd name="connsiteY3" fmla="*/ 5130 h 5036184"/>
              <a:gd name="connsiteX4" fmla="*/ 3503980 w 7029438"/>
              <a:gd name="connsiteY4" fmla="*/ 7695 h 5036184"/>
              <a:gd name="connsiteX5" fmla="*/ 3558653 w 7029438"/>
              <a:gd name="connsiteY5" fmla="*/ 11426 h 5036184"/>
              <a:gd name="connsiteX6" fmla="*/ 3774418 w 7029438"/>
              <a:gd name="connsiteY6" fmla="*/ 30548 h 5036184"/>
              <a:gd name="connsiteX7" fmla="*/ 3882463 w 7029438"/>
              <a:gd name="connsiteY7" fmla="*/ 43140 h 5036184"/>
              <a:gd name="connsiteX8" fmla="*/ 3989206 w 7029438"/>
              <a:gd name="connsiteY8" fmla="*/ 59696 h 5036184"/>
              <a:gd name="connsiteX9" fmla="*/ 4095624 w 7029438"/>
              <a:gd name="connsiteY9" fmla="*/ 76252 h 5036184"/>
              <a:gd name="connsiteX10" fmla="*/ 4202368 w 7029438"/>
              <a:gd name="connsiteY10" fmla="*/ 96539 h 5036184"/>
              <a:gd name="connsiteX11" fmla="*/ 4307809 w 7029438"/>
              <a:gd name="connsiteY11" fmla="*/ 119392 h 5036184"/>
              <a:gd name="connsiteX12" fmla="*/ 4413251 w 7029438"/>
              <a:gd name="connsiteY12" fmla="*/ 143410 h 5036184"/>
              <a:gd name="connsiteX13" fmla="*/ 5227168 w 7029438"/>
              <a:gd name="connsiteY13" fmla="*/ 425332 h 5036184"/>
              <a:gd name="connsiteX14" fmla="*/ 5957449 w 7029438"/>
              <a:gd name="connsiteY14" fmla="*/ 861157 h 5036184"/>
              <a:gd name="connsiteX15" fmla="*/ 6542910 w 7029438"/>
              <a:gd name="connsiteY15" fmla="*/ 1455316 h 5036184"/>
              <a:gd name="connsiteX16" fmla="*/ 6757698 w 7029438"/>
              <a:gd name="connsiteY16" fmla="*/ 1807194 h 5036184"/>
              <a:gd name="connsiteX17" fmla="*/ 6780479 w 7029438"/>
              <a:gd name="connsiteY17" fmla="*/ 1852898 h 5036184"/>
              <a:gd name="connsiteX18" fmla="*/ 6801958 w 7029438"/>
              <a:gd name="connsiteY18" fmla="*/ 1900002 h 5036184"/>
              <a:gd name="connsiteX19" fmla="*/ 6842637 w 7029438"/>
              <a:gd name="connsiteY19" fmla="*/ 1995142 h 5036184"/>
              <a:gd name="connsiteX20" fmla="*/ 6879737 w 7029438"/>
              <a:gd name="connsiteY20" fmla="*/ 2091681 h 5036184"/>
              <a:gd name="connsiteX21" fmla="*/ 6911305 w 7029438"/>
              <a:gd name="connsiteY21" fmla="*/ 2190785 h 5036184"/>
              <a:gd name="connsiteX22" fmla="*/ 6965978 w 7029438"/>
              <a:gd name="connsiteY22" fmla="*/ 2390159 h 5036184"/>
              <a:gd name="connsiteX23" fmla="*/ 6972161 w 7029438"/>
              <a:gd name="connsiteY23" fmla="*/ 2415576 h 5036184"/>
              <a:gd name="connsiteX24" fmla="*/ 6977368 w 7029438"/>
              <a:gd name="connsiteY24" fmla="*/ 2440994 h 5036184"/>
              <a:gd name="connsiteX25" fmla="*/ 6986155 w 7029438"/>
              <a:gd name="connsiteY25" fmla="*/ 2491828 h 5036184"/>
              <a:gd name="connsiteX26" fmla="*/ 6995267 w 7029438"/>
              <a:gd name="connsiteY26" fmla="*/ 2542430 h 5036184"/>
              <a:gd name="connsiteX27" fmla="*/ 7000149 w 7029438"/>
              <a:gd name="connsiteY27" fmla="*/ 2567847 h 5036184"/>
              <a:gd name="connsiteX28" fmla="*/ 7002752 w 7029438"/>
              <a:gd name="connsiteY28" fmla="*/ 2580672 h 5036184"/>
              <a:gd name="connsiteX29" fmla="*/ 7004054 w 7029438"/>
              <a:gd name="connsiteY29" fmla="*/ 2593264 h 5036184"/>
              <a:gd name="connsiteX30" fmla="*/ 7016746 w 7029438"/>
              <a:gd name="connsiteY30" fmla="*/ 2696100 h 5036184"/>
              <a:gd name="connsiteX31" fmla="*/ 7023255 w 7029438"/>
              <a:gd name="connsiteY31" fmla="*/ 2746934 h 5036184"/>
              <a:gd name="connsiteX32" fmla="*/ 7024231 w 7029438"/>
              <a:gd name="connsiteY32" fmla="*/ 2799168 h 5036184"/>
              <a:gd name="connsiteX33" fmla="*/ 7029438 w 7029438"/>
              <a:gd name="connsiteY33" fmla="*/ 2902003 h 5036184"/>
              <a:gd name="connsiteX34" fmla="*/ 7028137 w 7029438"/>
              <a:gd name="connsiteY34" fmla="*/ 3004838 h 5036184"/>
              <a:gd name="connsiteX35" fmla="*/ 7028137 w 7029438"/>
              <a:gd name="connsiteY35" fmla="*/ 3055673 h 5036184"/>
              <a:gd name="connsiteX36" fmla="*/ 7024231 w 7029438"/>
              <a:gd name="connsiteY36" fmla="*/ 3106507 h 5036184"/>
              <a:gd name="connsiteX37" fmla="*/ 7016746 w 7029438"/>
              <a:gd name="connsiteY37" fmla="*/ 3209342 h 5036184"/>
              <a:gd name="connsiteX38" fmla="*/ 7002752 w 7029438"/>
              <a:gd name="connsiteY38" fmla="*/ 3310779 h 5036184"/>
              <a:gd name="connsiteX39" fmla="*/ 6996569 w 7029438"/>
              <a:gd name="connsiteY39" fmla="*/ 3361613 h 5036184"/>
              <a:gd name="connsiteX40" fmla="*/ 6986155 w 7029438"/>
              <a:gd name="connsiteY40" fmla="*/ 3412448 h 5036184"/>
              <a:gd name="connsiteX41" fmla="*/ 6967280 w 7029438"/>
              <a:gd name="connsiteY41" fmla="*/ 3514117 h 5036184"/>
              <a:gd name="connsiteX42" fmla="*/ 6941896 w 7029438"/>
              <a:gd name="connsiteY42" fmla="*/ 3614387 h 5036184"/>
              <a:gd name="connsiteX43" fmla="*/ 6929204 w 7029438"/>
              <a:gd name="connsiteY43" fmla="*/ 3664056 h 5036184"/>
              <a:gd name="connsiteX44" fmla="*/ 6913908 w 7029438"/>
              <a:gd name="connsiteY44" fmla="*/ 3713491 h 5036184"/>
              <a:gd name="connsiteX45" fmla="*/ 6882015 w 7029438"/>
              <a:gd name="connsiteY45" fmla="*/ 3811196 h 5036184"/>
              <a:gd name="connsiteX46" fmla="*/ 6845241 w 7029438"/>
              <a:gd name="connsiteY46" fmla="*/ 3907735 h 5036184"/>
              <a:gd name="connsiteX47" fmla="*/ 6826366 w 7029438"/>
              <a:gd name="connsiteY47" fmla="*/ 3956005 h 5036184"/>
              <a:gd name="connsiteX48" fmla="*/ 6804561 w 7029438"/>
              <a:gd name="connsiteY48" fmla="*/ 4003108 h 5036184"/>
              <a:gd name="connsiteX49" fmla="*/ 6762905 w 7029438"/>
              <a:gd name="connsiteY49" fmla="*/ 4098248 h 5036184"/>
              <a:gd name="connsiteX50" fmla="*/ 6715717 w 7029438"/>
              <a:gd name="connsiteY50" fmla="*/ 4191057 h 5036184"/>
              <a:gd name="connsiteX51" fmla="*/ 6691635 w 7029438"/>
              <a:gd name="connsiteY51" fmla="*/ 4236761 h 5036184"/>
              <a:gd name="connsiteX52" fmla="*/ 6666251 w 7029438"/>
              <a:gd name="connsiteY52" fmla="*/ 4282466 h 5036184"/>
              <a:gd name="connsiteX53" fmla="*/ 6614181 w 7029438"/>
              <a:gd name="connsiteY53" fmla="*/ 4372709 h 5036184"/>
              <a:gd name="connsiteX54" fmla="*/ 6556904 w 7029438"/>
              <a:gd name="connsiteY54" fmla="*/ 4460154 h 5036184"/>
              <a:gd name="connsiteX55" fmla="*/ 6528916 w 7029438"/>
              <a:gd name="connsiteY55" fmla="*/ 4503526 h 5036184"/>
              <a:gd name="connsiteX56" fmla="*/ 6498651 w 7029438"/>
              <a:gd name="connsiteY56" fmla="*/ 4546666 h 5036184"/>
              <a:gd name="connsiteX57" fmla="*/ 6437468 w 7029438"/>
              <a:gd name="connsiteY57" fmla="*/ 4631779 h 5036184"/>
              <a:gd name="connsiteX58" fmla="*/ 6372706 w 7029438"/>
              <a:gd name="connsiteY58" fmla="*/ 4714327 h 5036184"/>
              <a:gd name="connsiteX59" fmla="*/ 6339837 w 7029438"/>
              <a:gd name="connsiteY59" fmla="*/ 4754901 h 5036184"/>
              <a:gd name="connsiteX60" fmla="*/ 6305666 w 7029438"/>
              <a:gd name="connsiteY60" fmla="*/ 4794310 h 5036184"/>
              <a:gd name="connsiteX61" fmla="*/ 6236999 w 7029438"/>
              <a:gd name="connsiteY61" fmla="*/ 4874292 h 5036184"/>
              <a:gd name="connsiteX62" fmla="*/ 6144875 w 7029438"/>
              <a:gd name="connsiteY62" fmla="*/ 4982505 h 5036184"/>
              <a:gd name="connsiteX63" fmla="*/ 6096659 w 7029438"/>
              <a:gd name="connsiteY63" fmla="*/ 5036184 h 5036184"/>
              <a:gd name="connsiteX64" fmla="*/ 0 w 7029438"/>
              <a:gd name="connsiteY64" fmla="*/ 5036184 h 5036184"/>
              <a:gd name="connsiteX65" fmla="*/ 0 w 7029438"/>
              <a:gd name="connsiteY65" fmla="*/ 1123958 h 5036184"/>
              <a:gd name="connsiteX66" fmla="*/ 266858 w 7029438"/>
              <a:gd name="connsiteY66" fmla="*/ 919454 h 5036184"/>
              <a:gd name="connsiteX67" fmla="*/ 1018618 w 7029438"/>
              <a:gd name="connsiteY67" fmla="*/ 485028 h 5036184"/>
              <a:gd name="connsiteX68" fmla="*/ 2691038 w 7029438"/>
              <a:gd name="connsiteY68" fmla="*/ 26583 h 5036184"/>
              <a:gd name="connsiteX69" fmla="*/ 2745712 w 7029438"/>
              <a:gd name="connsiteY69" fmla="*/ 20287 h 5036184"/>
              <a:gd name="connsiteX70" fmla="*/ 2800385 w 7029438"/>
              <a:gd name="connsiteY70" fmla="*/ 16556 h 5036184"/>
              <a:gd name="connsiteX71" fmla="*/ 2908430 w 7029438"/>
              <a:gd name="connsiteY71" fmla="*/ 8861 h 5036184"/>
              <a:gd name="connsiteX72" fmla="*/ 3016150 w 7029438"/>
              <a:gd name="connsiteY72" fmla="*/ 3731 h 5036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7029438" h="5036184">
                <a:moveTo>
                  <a:pt x="3124195" y="0"/>
                </a:moveTo>
                <a:cubicBezTo>
                  <a:pt x="3160969" y="0"/>
                  <a:pt x="3197744" y="0"/>
                  <a:pt x="3233542" y="0"/>
                </a:cubicBezTo>
                <a:cubicBezTo>
                  <a:pt x="3269014" y="1166"/>
                  <a:pt x="3305789" y="0"/>
                  <a:pt x="3341261" y="1166"/>
                </a:cubicBezTo>
                <a:lnTo>
                  <a:pt x="3449306" y="5130"/>
                </a:lnTo>
                <a:lnTo>
                  <a:pt x="3503980" y="7695"/>
                </a:lnTo>
                <a:cubicBezTo>
                  <a:pt x="3522855" y="8861"/>
                  <a:pt x="3540754" y="10260"/>
                  <a:pt x="3558653" y="11426"/>
                </a:cubicBezTo>
                <a:cubicBezTo>
                  <a:pt x="3630900" y="17722"/>
                  <a:pt x="3703473" y="21686"/>
                  <a:pt x="3774418" y="30548"/>
                </a:cubicBezTo>
                <a:lnTo>
                  <a:pt x="3882463" y="43140"/>
                </a:lnTo>
                <a:cubicBezTo>
                  <a:pt x="3917935" y="48270"/>
                  <a:pt x="3953408" y="54566"/>
                  <a:pt x="3989206" y="59696"/>
                </a:cubicBezTo>
                <a:cubicBezTo>
                  <a:pt x="4024679" y="64826"/>
                  <a:pt x="4060151" y="69956"/>
                  <a:pt x="4095624" y="76252"/>
                </a:cubicBezTo>
                <a:cubicBezTo>
                  <a:pt x="4131422" y="82548"/>
                  <a:pt x="4166895" y="88844"/>
                  <a:pt x="4202368" y="96539"/>
                </a:cubicBezTo>
                <a:lnTo>
                  <a:pt x="4307809" y="119392"/>
                </a:lnTo>
                <a:lnTo>
                  <a:pt x="4413251" y="143410"/>
                </a:lnTo>
                <a:cubicBezTo>
                  <a:pt x="4693777" y="212200"/>
                  <a:pt x="4966819" y="306174"/>
                  <a:pt x="5227168" y="425332"/>
                </a:cubicBezTo>
                <a:cubicBezTo>
                  <a:pt x="5486542" y="544723"/>
                  <a:pt x="5734199" y="688366"/>
                  <a:pt x="5957449" y="861157"/>
                </a:cubicBezTo>
                <a:cubicBezTo>
                  <a:pt x="6181024" y="1032549"/>
                  <a:pt x="6380517" y="1231923"/>
                  <a:pt x="6542910" y="1455316"/>
                </a:cubicBezTo>
                <a:cubicBezTo>
                  <a:pt x="6624269" y="1567245"/>
                  <a:pt x="6695540" y="1684071"/>
                  <a:pt x="6757698" y="1807194"/>
                </a:cubicBezTo>
                <a:lnTo>
                  <a:pt x="6780479" y="1852898"/>
                </a:lnTo>
                <a:cubicBezTo>
                  <a:pt x="6788289" y="1868055"/>
                  <a:pt x="6795775" y="1883446"/>
                  <a:pt x="6801958" y="1900002"/>
                </a:cubicBezTo>
                <a:cubicBezTo>
                  <a:pt x="6815952" y="1931715"/>
                  <a:pt x="6829945" y="1963428"/>
                  <a:pt x="6842637" y="1995142"/>
                </a:cubicBezTo>
                <a:lnTo>
                  <a:pt x="6879737" y="2091681"/>
                </a:lnTo>
                <a:lnTo>
                  <a:pt x="6911305" y="2190785"/>
                </a:lnTo>
                <a:cubicBezTo>
                  <a:pt x="6934085" y="2255611"/>
                  <a:pt x="6948079" y="2322768"/>
                  <a:pt x="6965978" y="2390159"/>
                </a:cubicBezTo>
                <a:lnTo>
                  <a:pt x="6972161" y="2415576"/>
                </a:lnTo>
                <a:cubicBezTo>
                  <a:pt x="6974765" y="2424438"/>
                  <a:pt x="6976067" y="2432133"/>
                  <a:pt x="6977368" y="2440994"/>
                </a:cubicBezTo>
                <a:lnTo>
                  <a:pt x="6986155" y="2491828"/>
                </a:lnTo>
                <a:lnTo>
                  <a:pt x="6995267" y="2542430"/>
                </a:lnTo>
                <a:lnTo>
                  <a:pt x="7000149" y="2567847"/>
                </a:lnTo>
                <a:lnTo>
                  <a:pt x="7002752" y="2580672"/>
                </a:lnTo>
                <a:lnTo>
                  <a:pt x="7004054" y="2593264"/>
                </a:lnTo>
                <a:lnTo>
                  <a:pt x="7016746" y="2696100"/>
                </a:lnTo>
                <a:cubicBezTo>
                  <a:pt x="7019350" y="2712656"/>
                  <a:pt x="7021953" y="2730611"/>
                  <a:pt x="7023255" y="2746934"/>
                </a:cubicBezTo>
                <a:lnTo>
                  <a:pt x="7024231" y="2799168"/>
                </a:lnTo>
                <a:lnTo>
                  <a:pt x="7029438" y="2902003"/>
                </a:lnTo>
                <a:lnTo>
                  <a:pt x="7028137" y="3004838"/>
                </a:lnTo>
                <a:lnTo>
                  <a:pt x="7028137" y="3055673"/>
                </a:lnTo>
                <a:lnTo>
                  <a:pt x="7024231" y="3106507"/>
                </a:lnTo>
                <a:lnTo>
                  <a:pt x="7016746" y="3209342"/>
                </a:lnTo>
                <a:lnTo>
                  <a:pt x="7002752" y="3310779"/>
                </a:lnTo>
                <a:lnTo>
                  <a:pt x="6996569" y="3361613"/>
                </a:lnTo>
                <a:lnTo>
                  <a:pt x="6986155" y="3412448"/>
                </a:lnTo>
                <a:lnTo>
                  <a:pt x="6967280" y="3514117"/>
                </a:lnTo>
                <a:lnTo>
                  <a:pt x="6941896" y="3614387"/>
                </a:lnTo>
                <a:cubicBezTo>
                  <a:pt x="6937990" y="3630943"/>
                  <a:pt x="6934085" y="3647499"/>
                  <a:pt x="6929204" y="3664056"/>
                </a:cubicBezTo>
                <a:lnTo>
                  <a:pt x="6913908" y="3713491"/>
                </a:lnTo>
                <a:cubicBezTo>
                  <a:pt x="6902518" y="3745204"/>
                  <a:pt x="6893731" y="3778317"/>
                  <a:pt x="6882015" y="3811196"/>
                </a:cubicBezTo>
                <a:lnTo>
                  <a:pt x="6845241" y="3907735"/>
                </a:lnTo>
                <a:cubicBezTo>
                  <a:pt x="6839058" y="3924292"/>
                  <a:pt x="6832549" y="3939449"/>
                  <a:pt x="6826366" y="3956005"/>
                </a:cubicBezTo>
                <a:lnTo>
                  <a:pt x="6804561" y="4003108"/>
                </a:lnTo>
                <a:cubicBezTo>
                  <a:pt x="6790568" y="4034822"/>
                  <a:pt x="6777875" y="4066535"/>
                  <a:pt x="6762905" y="4098248"/>
                </a:cubicBezTo>
                <a:lnTo>
                  <a:pt x="6715717" y="4191057"/>
                </a:lnTo>
                <a:cubicBezTo>
                  <a:pt x="6706930" y="4206214"/>
                  <a:pt x="6700421" y="4221371"/>
                  <a:pt x="6691635" y="4236761"/>
                </a:cubicBezTo>
                <a:lnTo>
                  <a:pt x="6666251" y="4282466"/>
                </a:lnTo>
                <a:cubicBezTo>
                  <a:pt x="6648352" y="4313013"/>
                  <a:pt x="6632080" y="4343327"/>
                  <a:pt x="6614181" y="4372709"/>
                </a:cubicBezTo>
                <a:lnTo>
                  <a:pt x="6556904" y="4460154"/>
                </a:lnTo>
                <a:cubicBezTo>
                  <a:pt x="6548117" y="4474145"/>
                  <a:pt x="6539330" y="4489535"/>
                  <a:pt x="6528916" y="4503526"/>
                </a:cubicBezTo>
                <a:lnTo>
                  <a:pt x="6498651" y="4546666"/>
                </a:lnTo>
                <a:cubicBezTo>
                  <a:pt x="6478148" y="4574648"/>
                  <a:pt x="6457971" y="4603796"/>
                  <a:pt x="6437468" y="4631779"/>
                </a:cubicBezTo>
                <a:lnTo>
                  <a:pt x="6372706" y="4714327"/>
                </a:lnTo>
                <a:cubicBezTo>
                  <a:pt x="6361316" y="4726919"/>
                  <a:pt x="6351228" y="4740910"/>
                  <a:pt x="6339837" y="4754901"/>
                </a:cubicBezTo>
                <a:lnTo>
                  <a:pt x="6305666" y="4794310"/>
                </a:lnTo>
                <a:lnTo>
                  <a:pt x="6236999" y="4874292"/>
                </a:lnTo>
                <a:cubicBezTo>
                  <a:pt x="6236999" y="4874292"/>
                  <a:pt x="6193431" y="4927153"/>
                  <a:pt x="6144875" y="4982505"/>
                </a:cubicBezTo>
                <a:lnTo>
                  <a:pt x="6096659" y="5036184"/>
                </a:lnTo>
                <a:lnTo>
                  <a:pt x="0" y="5036184"/>
                </a:lnTo>
                <a:lnTo>
                  <a:pt x="0" y="1123958"/>
                </a:lnTo>
                <a:cubicBezTo>
                  <a:pt x="86241" y="1052836"/>
                  <a:pt x="175411" y="984279"/>
                  <a:pt x="266858" y="919454"/>
                </a:cubicBezTo>
                <a:cubicBezTo>
                  <a:pt x="502800" y="753192"/>
                  <a:pt x="755665" y="608383"/>
                  <a:pt x="1018618" y="485028"/>
                </a:cubicBezTo>
                <a:cubicBezTo>
                  <a:pt x="1544198" y="238783"/>
                  <a:pt x="2114690" y="86279"/>
                  <a:pt x="2691038" y="26583"/>
                </a:cubicBezTo>
                <a:lnTo>
                  <a:pt x="2745712" y="20287"/>
                </a:lnTo>
                <a:lnTo>
                  <a:pt x="2800385" y="16556"/>
                </a:lnTo>
                <a:lnTo>
                  <a:pt x="2908430" y="8861"/>
                </a:lnTo>
                <a:cubicBezTo>
                  <a:pt x="2943903" y="5130"/>
                  <a:pt x="2980677" y="5130"/>
                  <a:pt x="3016150" y="3731"/>
                </a:cubicBezTo>
                <a:close/>
              </a:path>
            </a:pathLst>
          </a:custGeom>
          <a:solidFill>
            <a:schemeClr val="accent4"/>
          </a:solidFill>
        </p:spPr>
        <p:txBody>
          <a:bodyPr wrap="square" anchor="ctr">
            <a:noAutofit/>
          </a:bodyPr>
          <a:lstStyle>
            <a:lvl1pPr marL="0" indent="0" algn="ctr">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435968" y="311627"/>
            <a:ext cx="5275385"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7448211" y="2791302"/>
            <a:ext cx="3458309" cy="1042144"/>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4" name="Shape">
            <a:extLst>
              <a:ext uri="{FF2B5EF4-FFF2-40B4-BE49-F238E27FC236}">
                <a16:creationId xmlns:a16="http://schemas.microsoft.com/office/drawing/2014/main" id="{F7337CD1-4828-1240-8D03-A3A7CDA7168C}"/>
              </a:ext>
            </a:extLst>
          </p:cNvPr>
          <p:cNvSpPr/>
          <p:nvPr userDrawn="1"/>
        </p:nvSpPr>
        <p:spPr>
          <a:xfrm>
            <a:off x="1" y="1329691"/>
            <a:ext cx="7415497" cy="5524483"/>
          </a:xfrm>
          <a:custGeom>
            <a:avLst/>
            <a:gdLst/>
            <a:ahLst/>
            <a:cxnLst>
              <a:cxn ang="0">
                <a:pos x="wd2" y="hd2"/>
              </a:cxn>
              <a:cxn ang="5400000">
                <a:pos x="wd2" y="hd2"/>
              </a:cxn>
              <a:cxn ang="10800000">
                <a:pos x="wd2" y="hd2"/>
              </a:cxn>
              <a:cxn ang="16200000">
                <a:pos x="wd2" y="hd2"/>
              </a:cxn>
            </a:cxnLst>
            <a:rect l="0" t="0" r="r" b="b"/>
            <a:pathLst>
              <a:path w="21600" h="21600" extrusionOk="0">
                <a:moveTo>
                  <a:pt x="3429" y="2552"/>
                </a:moveTo>
                <a:lnTo>
                  <a:pt x="3825" y="2349"/>
                </a:lnTo>
                <a:cubicBezTo>
                  <a:pt x="3955" y="2279"/>
                  <a:pt x="4091" y="2220"/>
                  <a:pt x="4225" y="2160"/>
                </a:cubicBezTo>
                <a:lnTo>
                  <a:pt x="4424" y="2071"/>
                </a:lnTo>
                <a:cubicBezTo>
                  <a:pt x="4458" y="2056"/>
                  <a:pt x="4491" y="2041"/>
                  <a:pt x="4524" y="2026"/>
                </a:cubicBezTo>
                <a:lnTo>
                  <a:pt x="4624" y="1986"/>
                </a:lnTo>
                <a:lnTo>
                  <a:pt x="5031" y="1822"/>
                </a:lnTo>
                <a:cubicBezTo>
                  <a:pt x="5168" y="1773"/>
                  <a:pt x="5305" y="1723"/>
                  <a:pt x="5442" y="1678"/>
                </a:cubicBezTo>
                <a:lnTo>
                  <a:pt x="5645" y="1609"/>
                </a:lnTo>
                <a:lnTo>
                  <a:pt x="5852" y="1549"/>
                </a:lnTo>
                <a:cubicBezTo>
                  <a:pt x="5989" y="1510"/>
                  <a:pt x="6126" y="1465"/>
                  <a:pt x="6267" y="1430"/>
                </a:cubicBezTo>
                <a:cubicBezTo>
                  <a:pt x="6821" y="1281"/>
                  <a:pt x="7380" y="1177"/>
                  <a:pt x="7939" y="1102"/>
                </a:cubicBezTo>
                <a:lnTo>
                  <a:pt x="8360" y="1063"/>
                </a:lnTo>
                <a:cubicBezTo>
                  <a:pt x="8431" y="1058"/>
                  <a:pt x="8501" y="1048"/>
                  <a:pt x="8571" y="1043"/>
                </a:cubicBezTo>
                <a:lnTo>
                  <a:pt x="8782" y="1033"/>
                </a:lnTo>
                <a:lnTo>
                  <a:pt x="8993" y="1023"/>
                </a:lnTo>
                <a:lnTo>
                  <a:pt x="9100" y="1018"/>
                </a:lnTo>
                <a:cubicBezTo>
                  <a:pt x="9137" y="1018"/>
                  <a:pt x="9171" y="1018"/>
                  <a:pt x="9208" y="1018"/>
                </a:cubicBezTo>
                <a:lnTo>
                  <a:pt x="9629" y="1018"/>
                </a:lnTo>
                <a:cubicBezTo>
                  <a:pt x="9700" y="1018"/>
                  <a:pt x="9770" y="1023"/>
                  <a:pt x="9840" y="1023"/>
                </a:cubicBezTo>
                <a:lnTo>
                  <a:pt x="10051" y="1033"/>
                </a:lnTo>
                <a:lnTo>
                  <a:pt x="10262" y="1043"/>
                </a:lnTo>
                <a:lnTo>
                  <a:pt x="10473" y="1063"/>
                </a:lnTo>
                <a:cubicBezTo>
                  <a:pt x="10613" y="1078"/>
                  <a:pt x="10754" y="1087"/>
                  <a:pt x="10894" y="1107"/>
                </a:cubicBezTo>
                <a:lnTo>
                  <a:pt x="11312" y="1172"/>
                </a:lnTo>
                <a:lnTo>
                  <a:pt x="11416" y="1187"/>
                </a:lnTo>
                <a:lnTo>
                  <a:pt x="11520" y="1207"/>
                </a:lnTo>
                <a:lnTo>
                  <a:pt x="11727" y="1251"/>
                </a:lnTo>
                <a:cubicBezTo>
                  <a:pt x="11867" y="1281"/>
                  <a:pt x="12004" y="1306"/>
                  <a:pt x="12145" y="1346"/>
                </a:cubicBezTo>
                <a:lnTo>
                  <a:pt x="12352" y="1400"/>
                </a:lnTo>
                <a:lnTo>
                  <a:pt x="12559" y="1460"/>
                </a:lnTo>
                <a:cubicBezTo>
                  <a:pt x="12696" y="1495"/>
                  <a:pt x="12833" y="1544"/>
                  <a:pt x="12970" y="1584"/>
                </a:cubicBezTo>
                <a:cubicBezTo>
                  <a:pt x="13517" y="1763"/>
                  <a:pt x="14054" y="1986"/>
                  <a:pt x="14583" y="2244"/>
                </a:cubicBezTo>
                <a:cubicBezTo>
                  <a:pt x="14716" y="2309"/>
                  <a:pt x="14845" y="2379"/>
                  <a:pt x="14975" y="2448"/>
                </a:cubicBezTo>
                <a:cubicBezTo>
                  <a:pt x="15104" y="2518"/>
                  <a:pt x="15234" y="2597"/>
                  <a:pt x="15363" y="2667"/>
                </a:cubicBezTo>
                <a:cubicBezTo>
                  <a:pt x="15618" y="2820"/>
                  <a:pt x="15874" y="2984"/>
                  <a:pt x="16121" y="3158"/>
                </a:cubicBezTo>
                <a:cubicBezTo>
                  <a:pt x="16617" y="3511"/>
                  <a:pt x="17098" y="3903"/>
                  <a:pt x="17553" y="4350"/>
                </a:cubicBezTo>
                <a:cubicBezTo>
                  <a:pt x="18004" y="4797"/>
                  <a:pt x="18434" y="5288"/>
                  <a:pt x="18822" y="5830"/>
                </a:cubicBezTo>
                <a:cubicBezTo>
                  <a:pt x="19210" y="6371"/>
                  <a:pt x="19562" y="6962"/>
                  <a:pt x="19865" y="7592"/>
                </a:cubicBezTo>
                <a:cubicBezTo>
                  <a:pt x="20168" y="8223"/>
                  <a:pt x="20416" y="8898"/>
                  <a:pt x="20612" y="9603"/>
                </a:cubicBezTo>
                <a:cubicBezTo>
                  <a:pt x="20664" y="9777"/>
                  <a:pt x="20705" y="9956"/>
                  <a:pt x="20746" y="10135"/>
                </a:cubicBezTo>
                <a:lnTo>
                  <a:pt x="20808" y="10403"/>
                </a:lnTo>
                <a:lnTo>
                  <a:pt x="20823" y="10467"/>
                </a:lnTo>
                <a:lnTo>
                  <a:pt x="20834" y="10537"/>
                </a:lnTo>
                <a:lnTo>
                  <a:pt x="20860" y="10671"/>
                </a:lnTo>
                <a:lnTo>
                  <a:pt x="20912" y="10944"/>
                </a:lnTo>
                <a:lnTo>
                  <a:pt x="20938" y="11078"/>
                </a:lnTo>
                <a:cubicBezTo>
                  <a:pt x="20945" y="11123"/>
                  <a:pt x="20956" y="11167"/>
                  <a:pt x="20960" y="11217"/>
                </a:cubicBezTo>
                <a:lnTo>
                  <a:pt x="21038" y="11768"/>
                </a:lnTo>
                <a:cubicBezTo>
                  <a:pt x="21123" y="12508"/>
                  <a:pt x="21152" y="13258"/>
                  <a:pt x="21123" y="14008"/>
                </a:cubicBezTo>
                <a:lnTo>
                  <a:pt x="21108" y="14286"/>
                </a:lnTo>
                <a:lnTo>
                  <a:pt x="21101" y="14425"/>
                </a:lnTo>
                <a:cubicBezTo>
                  <a:pt x="21097" y="14470"/>
                  <a:pt x="21097" y="14519"/>
                  <a:pt x="21090" y="14564"/>
                </a:cubicBezTo>
                <a:lnTo>
                  <a:pt x="21034" y="15120"/>
                </a:lnTo>
                <a:cubicBezTo>
                  <a:pt x="21012" y="15304"/>
                  <a:pt x="20982" y="15487"/>
                  <a:pt x="20956" y="15671"/>
                </a:cubicBezTo>
                <a:lnTo>
                  <a:pt x="20938" y="15810"/>
                </a:lnTo>
                <a:lnTo>
                  <a:pt x="20912" y="15944"/>
                </a:lnTo>
                <a:lnTo>
                  <a:pt x="20860" y="16217"/>
                </a:lnTo>
                <a:cubicBezTo>
                  <a:pt x="20716" y="16937"/>
                  <a:pt x="20524" y="17643"/>
                  <a:pt x="20283" y="18313"/>
                </a:cubicBezTo>
                <a:cubicBezTo>
                  <a:pt x="20316" y="18199"/>
                  <a:pt x="20557" y="17573"/>
                  <a:pt x="20794" y="16486"/>
                </a:cubicBezTo>
                <a:cubicBezTo>
                  <a:pt x="20905" y="15939"/>
                  <a:pt x="21016" y="15279"/>
                  <a:pt x="21071" y="14519"/>
                </a:cubicBezTo>
                <a:cubicBezTo>
                  <a:pt x="21123" y="13760"/>
                  <a:pt x="21119" y="12900"/>
                  <a:pt x="21019" y="11982"/>
                </a:cubicBezTo>
                <a:cubicBezTo>
                  <a:pt x="21012" y="11922"/>
                  <a:pt x="21012" y="11868"/>
                  <a:pt x="21001" y="11808"/>
                </a:cubicBezTo>
                <a:cubicBezTo>
                  <a:pt x="20993" y="11748"/>
                  <a:pt x="20986" y="11694"/>
                  <a:pt x="20975" y="11634"/>
                </a:cubicBezTo>
                <a:cubicBezTo>
                  <a:pt x="20960" y="11520"/>
                  <a:pt x="20942" y="11401"/>
                  <a:pt x="20923" y="11282"/>
                </a:cubicBezTo>
                <a:cubicBezTo>
                  <a:pt x="20908" y="11163"/>
                  <a:pt x="20882" y="11048"/>
                  <a:pt x="20860" y="10929"/>
                </a:cubicBezTo>
                <a:cubicBezTo>
                  <a:pt x="20838" y="10810"/>
                  <a:pt x="20816" y="10691"/>
                  <a:pt x="20790" y="10572"/>
                </a:cubicBezTo>
                <a:lnTo>
                  <a:pt x="20771" y="10482"/>
                </a:lnTo>
                <a:lnTo>
                  <a:pt x="20749" y="10393"/>
                </a:lnTo>
                <a:cubicBezTo>
                  <a:pt x="20734" y="10333"/>
                  <a:pt x="20720" y="10274"/>
                  <a:pt x="20705" y="10214"/>
                </a:cubicBezTo>
                <a:cubicBezTo>
                  <a:pt x="20675" y="10095"/>
                  <a:pt x="20646" y="9976"/>
                  <a:pt x="20616" y="9852"/>
                </a:cubicBezTo>
                <a:cubicBezTo>
                  <a:pt x="20601" y="9792"/>
                  <a:pt x="20583" y="9732"/>
                  <a:pt x="20568" y="9673"/>
                </a:cubicBezTo>
                <a:cubicBezTo>
                  <a:pt x="20549" y="9613"/>
                  <a:pt x="20535" y="9554"/>
                  <a:pt x="20516" y="9494"/>
                </a:cubicBezTo>
                <a:cubicBezTo>
                  <a:pt x="20498" y="9435"/>
                  <a:pt x="20483" y="9370"/>
                  <a:pt x="20461" y="9315"/>
                </a:cubicBezTo>
                <a:cubicBezTo>
                  <a:pt x="20442" y="9256"/>
                  <a:pt x="20420" y="9196"/>
                  <a:pt x="20401" y="9137"/>
                </a:cubicBezTo>
                <a:cubicBezTo>
                  <a:pt x="20242" y="8655"/>
                  <a:pt x="20057" y="8178"/>
                  <a:pt x="19835" y="7716"/>
                </a:cubicBezTo>
                <a:cubicBezTo>
                  <a:pt x="19614" y="7255"/>
                  <a:pt x="19362" y="6803"/>
                  <a:pt x="19085" y="6376"/>
                </a:cubicBezTo>
                <a:cubicBezTo>
                  <a:pt x="18526" y="5517"/>
                  <a:pt x="17856" y="4747"/>
                  <a:pt x="17113" y="4092"/>
                </a:cubicBezTo>
                <a:cubicBezTo>
                  <a:pt x="16369" y="3436"/>
                  <a:pt x="15559" y="2895"/>
                  <a:pt x="14716" y="2463"/>
                </a:cubicBezTo>
                <a:cubicBezTo>
                  <a:pt x="13029" y="1604"/>
                  <a:pt x="11231" y="1197"/>
                  <a:pt x="9548" y="1197"/>
                </a:cubicBezTo>
                <a:cubicBezTo>
                  <a:pt x="8708" y="1192"/>
                  <a:pt x="7894" y="1281"/>
                  <a:pt x="7136" y="1435"/>
                </a:cubicBezTo>
                <a:cubicBezTo>
                  <a:pt x="6374" y="1589"/>
                  <a:pt x="5664" y="1807"/>
                  <a:pt x="5020" y="2061"/>
                </a:cubicBezTo>
                <a:cubicBezTo>
                  <a:pt x="3733" y="2567"/>
                  <a:pt x="2715" y="3213"/>
                  <a:pt x="2031" y="3709"/>
                </a:cubicBezTo>
                <a:cubicBezTo>
                  <a:pt x="1986" y="3739"/>
                  <a:pt x="1946" y="3769"/>
                  <a:pt x="1905" y="3799"/>
                </a:cubicBezTo>
                <a:cubicBezTo>
                  <a:pt x="1864" y="3828"/>
                  <a:pt x="1827" y="3858"/>
                  <a:pt x="1790" y="3888"/>
                </a:cubicBezTo>
                <a:cubicBezTo>
                  <a:pt x="1716" y="3948"/>
                  <a:pt x="1646" y="4002"/>
                  <a:pt x="1580" y="4052"/>
                </a:cubicBezTo>
                <a:cubicBezTo>
                  <a:pt x="1513" y="4102"/>
                  <a:pt x="1454" y="4151"/>
                  <a:pt x="1398" y="4196"/>
                </a:cubicBezTo>
                <a:cubicBezTo>
                  <a:pt x="1343" y="4241"/>
                  <a:pt x="1295" y="4285"/>
                  <a:pt x="1250" y="4320"/>
                </a:cubicBezTo>
                <a:cubicBezTo>
                  <a:pt x="1073" y="4469"/>
                  <a:pt x="980" y="4548"/>
                  <a:pt x="980" y="4548"/>
                </a:cubicBezTo>
                <a:cubicBezTo>
                  <a:pt x="1617" y="3883"/>
                  <a:pt x="2301" y="3287"/>
                  <a:pt x="3019" y="2766"/>
                </a:cubicBezTo>
                <a:lnTo>
                  <a:pt x="3429" y="2552"/>
                </a:lnTo>
                <a:close/>
                <a:moveTo>
                  <a:pt x="20631" y="15711"/>
                </a:moveTo>
                <a:cubicBezTo>
                  <a:pt x="20775" y="14837"/>
                  <a:pt x="20838" y="13933"/>
                  <a:pt x="20808" y="13039"/>
                </a:cubicBezTo>
                <a:cubicBezTo>
                  <a:pt x="20783" y="12141"/>
                  <a:pt x="20664" y="11252"/>
                  <a:pt x="20468" y="10388"/>
                </a:cubicBezTo>
                <a:cubicBezTo>
                  <a:pt x="20372" y="9956"/>
                  <a:pt x="20257" y="9534"/>
                  <a:pt x="20117" y="9122"/>
                </a:cubicBezTo>
                <a:cubicBezTo>
                  <a:pt x="19976" y="8715"/>
                  <a:pt x="19821" y="8312"/>
                  <a:pt x="19643" y="7930"/>
                </a:cubicBezTo>
                <a:cubicBezTo>
                  <a:pt x="19462" y="7548"/>
                  <a:pt x="19270" y="7180"/>
                  <a:pt x="19055" y="6828"/>
                </a:cubicBezTo>
                <a:cubicBezTo>
                  <a:pt x="18840" y="6480"/>
                  <a:pt x="18611" y="6142"/>
                  <a:pt x="18371" y="5830"/>
                </a:cubicBezTo>
                <a:cubicBezTo>
                  <a:pt x="18126" y="5517"/>
                  <a:pt x="17871" y="5219"/>
                  <a:pt x="17601" y="4936"/>
                </a:cubicBezTo>
                <a:cubicBezTo>
                  <a:pt x="17331" y="4658"/>
                  <a:pt x="17054" y="4394"/>
                  <a:pt x="16765" y="4151"/>
                </a:cubicBezTo>
                <a:cubicBezTo>
                  <a:pt x="15611" y="3173"/>
                  <a:pt x="14320" y="2473"/>
                  <a:pt x="12988" y="2026"/>
                </a:cubicBezTo>
                <a:cubicBezTo>
                  <a:pt x="11653" y="1574"/>
                  <a:pt x="10269" y="1390"/>
                  <a:pt x="8889" y="1450"/>
                </a:cubicBezTo>
                <a:cubicBezTo>
                  <a:pt x="8201" y="1480"/>
                  <a:pt x="7510" y="1569"/>
                  <a:pt x="6829" y="1723"/>
                </a:cubicBezTo>
                <a:cubicBezTo>
                  <a:pt x="6148" y="1877"/>
                  <a:pt x="5471" y="2090"/>
                  <a:pt x="4813" y="2359"/>
                </a:cubicBezTo>
                <a:cubicBezTo>
                  <a:pt x="4151" y="2632"/>
                  <a:pt x="3503" y="2959"/>
                  <a:pt x="2874" y="3347"/>
                </a:cubicBezTo>
                <a:cubicBezTo>
                  <a:pt x="2245" y="3734"/>
                  <a:pt x="1635" y="4181"/>
                  <a:pt x="1058" y="4687"/>
                </a:cubicBezTo>
                <a:cubicBezTo>
                  <a:pt x="692" y="5080"/>
                  <a:pt x="333" y="5482"/>
                  <a:pt x="0" y="5919"/>
                </a:cubicBezTo>
                <a:lnTo>
                  <a:pt x="0" y="6142"/>
                </a:lnTo>
                <a:cubicBezTo>
                  <a:pt x="7" y="6132"/>
                  <a:pt x="15" y="6122"/>
                  <a:pt x="26" y="6113"/>
                </a:cubicBezTo>
                <a:cubicBezTo>
                  <a:pt x="70" y="6063"/>
                  <a:pt x="118" y="6008"/>
                  <a:pt x="166" y="5959"/>
                </a:cubicBezTo>
                <a:cubicBezTo>
                  <a:pt x="192" y="5934"/>
                  <a:pt x="215" y="5904"/>
                  <a:pt x="240" y="5879"/>
                </a:cubicBezTo>
                <a:cubicBezTo>
                  <a:pt x="266" y="5854"/>
                  <a:pt x="292" y="5825"/>
                  <a:pt x="318" y="5800"/>
                </a:cubicBezTo>
                <a:cubicBezTo>
                  <a:pt x="422" y="5695"/>
                  <a:pt x="533" y="5581"/>
                  <a:pt x="647" y="5467"/>
                </a:cubicBezTo>
                <a:cubicBezTo>
                  <a:pt x="880" y="5244"/>
                  <a:pt x="1132" y="5000"/>
                  <a:pt x="1417" y="4772"/>
                </a:cubicBezTo>
                <a:cubicBezTo>
                  <a:pt x="1979" y="4295"/>
                  <a:pt x="2638" y="3813"/>
                  <a:pt x="3389" y="3377"/>
                </a:cubicBezTo>
                <a:cubicBezTo>
                  <a:pt x="3437" y="3347"/>
                  <a:pt x="3481" y="3322"/>
                  <a:pt x="3529" y="3292"/>
                </a:cubicBezTo>
                <a:cubicBezTo>
                  <a:pt x="3577" y="3262"/>
                  <a:pt x="3625" y="3237"/>
                  <a:pt x="3673" y="3213"/>
                </a:cubicBezTo>
                <a:cubicBezTo>
                  <a:pt x="3770" y="3163"/>
                  <a:pt x="3869" y="3108"/>
                  <a:pt x="3969" y="3059"/>
                </a:cubicBezTo>
                <a:cubicBezTo>
                  <a:pt x="4017" y="3034"/>
                  <a:pt x="4069" y="3004"/>
                  <a:pt x="4117" y="2979"/>
                </a:cubicBezTo>
                <a:cubicBezTo>
                  <a:pt x="4169" y="2954"/>
                  <a:pt x="4217" y="2930"/>
                  <a:pt x="4269" y="2905"/>
                </a:cubicBezTo>
                <a:cubicBezTo>
                  <a:pt x="4373" y="2855"/>
                  <a:pt x="4476" y="2810"/>
                  <a:pt x="4580" y="2761"/>
                </a:cubicBezTo>
                <a:cubicBezTo>
                  <a:pt x="4683" y="2711"/>
                  <a:pt x="4791" y="2671"/>
                  <a:pt x="4898" y="2622"/>
                </a:cubicBezTo>
                <a:cubicBezTo>
                  <a:pt x="5005" y="2577"/>
                  <a:pt x="5112" y="2532"/>
                  <a:pt x="5223" y="2488"/>
                </a:cubicBezTo>
                <a:cubicBezTo>
                  <a:pt x="5334" y="2448"/>
                  <a:pt x="5445" y="2408"/>
                  <a:pt x="5556" y="2368"/>
                </a:cubicBezTo>
                <a:cubicBezTo>
                  <a:pt x="5667" y="2329"/>
                  <a:pt x="5782" y="2284"/>
                  <a:pt x="5897" y="2254"/>
                </a:cubicBezTo>
                <a:cubicBezTo>
                  <a:pt x="6810" y="1966"/>
                  <a:pt x="7798" y="1758"/>
                  <a:pt x="8823" y="1703"/>
                </a:cubicBezTo>
                <a:cubicBezTo>
                  <a:pt x="9847" y="1639"/>
                  <a:pt x="10917" y="1723"/>
                  <a:pt x="11978" y="1961"/>
                </a:cubicBezTo>
                <a:cubicBezTo>
                  <a:pt x="12511" y="2085"/>
                  <a:pt x="13040" y="2249"/>
                  <a:pt x="13565" y="2453"/>
                </a:cubicBezTo>
                <a:cubicBezTo>
                  <a:pt x="14091" y="2661"/>
                  <a:pt x="14608" y="2905"/>
                  <a:pt x="15112" y="3198"/>
                </a:cubicBezTo>
                <a:cubicBezTo>
                  <a:pt x="15615" y="3486"/>
                  <a:pt x="16103" y="3823"/>
                  <a:pt x="16569" y="4196"/>
                </a:cubicBezTo>
                <a:cubicBezTo>
                  <a:pt x="16687" y="4285"/>
                  <a:pt x="16798" y="4389"/>
                  <a:pt x="16913" y="4484"/>
                </a:cubicBezTo>
                <a:cubicBezTo>
                  <a:pt x="16972" y="4533"/>
                  <a:pt x="17024" y="4583"/>
                  <a:pt x="17083" y="4638"/>
                </a:cubicBezTo>
                <a:lnTo>
                  <a:pt x="17250" y="4792"/>
                </a:lnTo>
                <a:cubicBezTo>
                  <a:pt x="17468" y="5005"/>
                  <a:pt x="17683" y="5224"/>
                  <a:pt x="17886" y="5457"/>
                </a:cubicBezTo>
                <a:cubicBezTo>
                  <a:pt x="18293" y="5919"/>
                  <a:pt x="18670" y="6420"/>
                  <a:pt x="18999" y="6967"/>
                </a:cubicBezTo>
                <a:cubicBezTo>
                  <a:pt x="19329" y="7508"/>
                  <a:pt x="19617" y="8084"/>
                  <a:pt x="19854" y="8685"/>
                </a:cubicBezTo>
                <a:cubicBezTo>
                  <a:pt x="20094" y="9286"/>
                  <a:pt x="20276" y="9906"/>
                  <a:pt x="20416" y="10537"/>
                </a:cubicBezTo>
                <a:cubicBezTo>
                  <a:pt x="20424" y="10577"/>
                  <a:pt x="20435" y="10616"/>
                  <a:pt x="20442" y="10656"/>
                </a:cubicBezTo>
                <a:lnTo>
                  <a:pt x="20464" y="10775"/>
                </a:lnTo>
                <a:cubicBezTo>
                  <a:pt x="20479" y="10855"/>
                  <a:pt x="20494" y="10934"/>
                  <a:pt x="20509" y="11013"/>
                </a:cubicBezTo>
                <a:cubicBezTo>
                  <a:pt x="20524" y="11093"/>
                  <a:pt x="20538" y="11172"/>
                  <a:pt x="20553" y="11247"/>
                </a:cubicBezTo>
                <a:cubicBezTo>
                  <a:pt x="20568" y="11326"/>
                  <a:pt x="20575" y="11406"/>
                  <a:pt x="20590" y="11485"/>
                </a:cubicBezTo>
                <a:cubicBezTo>
                  <a:pt x="20612" y="11644"/>
                  <a:pt x="20635" y="11798"/>
                  <a:pt x="20657" y="11957"/>
                </a:cubicBezTo>
                <a:cubicBezTo>
                  <a:pt x="20672" y="12116"/>
                  <a:pt x="20686" y="12270"/>
                  <a:pt x="20701" y="12429"/>
                </a:cubicBezTo>
                <a:cubicBezTo>
                  <a:pt x="20749" y="13049"/>
                  <a:pt x="20764" y="13665"/>
                  <a:pt x="20727" y="14256"/>
                </a:cubicBezTo>
                <a:cubicBezTo>
                  <a:pt x="20723" y="14330"/>
                  <a:pt x="20720" y="14405"/>
                  <a:pt x="20716" y="14474"/>
                </a:cubicBezTo>
                <a:cubicBezTo>
                  <a:pt x="20709" y="14549"/>
                  <a:pt x="20701" y="14618"/>
                  <a:pt x="20697" y="14693"/>
                </a:cubicBezTo>
                <a:cubicBezTo>
                  <a:pt x="20683" y="14837"/>
                  <a:pt x="20672" y="14981"/>
                  <a:pt x="20657" y="15125"/>
                </a:cubicBezTo>
                <a:cubicBezTo>
                  <a:pt x="20638" y="15264"/>
                  <a:pt x="20616" y="15408"/>
                  <a:pt x="20598" y="15542"/>
                </a:cubicBezTo>
                <a:cubicBezTo>
                  <a:pt x="20586" y="15612"/>
                  <a:pt x="20579" y="15681"/>
                  <a:pt x="20568" y="15751"/>
                </a:cubicBezTo>
                <a:cubicBezTo>
                  <a:pt x="20557" y="15820"/>
                  <a:pt x="20542" y="15885"/>
                  <a:pt x="20531" y="15954"/>
                </a:cubicBezTo>
                <a:cubicBezTo>
                  <a:pt x="20505" y="16088"/>
                  <a:pt x="20483" y="16222"/>
                  <a:pt x="20457" y="16351"/>
                </a:cubicBezTo>
                <a:cubicBezTo>
                  <a:pt x="20427" y="16481"/>
                  <a:pt x="20398" y="16610"/>
                  <a:pt x="20368" y="16739"/>
                </a:cubicBezTo>
                <a:cubicBezTo>
                  <a:pt x="20353" y="16803"/>
                  <a:pt x="20339" y="16868"/>
                  <a:pt x="20324" y="16927"/>
                </a:cubicBezTo>
                <a:cubicBezTo>
                  <a:pt x="20305" y="16987"/>
                  <a:pt x="20291" y="17052"/>
                  <a:pt x="20272" y="17111"/>
                </a:cubicBezTo>
                <a:cubicBezTo>
                  <a:pt x="20239" y="17235"/>
                  <a:pt x="20205" y="17354"/>
                  <a:pt x="20172" y="17474"/>
                </a:cubicBezTo>
                <a:cubicBezTo>
                  <a:pt x="20135" y="17593"/>
                  <a:pt x="20098" y="17707"/>
                  <a:pt x="20061" y="17821"/>
                </a:cubicBezTo>
                <a:cubicBezTo>
                  <a:pt x="20043" y="17881"/>
                  <a:pt x="20024" y="17935"/>
                  <a:pt x="20006" y="17990"/>
                </a:cubicBezTo>
                <a:cubicBezTo>
                  <a:pt x="19998" y="18020"/>
                  <a:pt x="19987" y="18045"/>
                  <a:pt x="19980" y="18074"/>
                </a:cubicBezTo>
                <a:cubicBezTo>
                  <a:pt x="19969" y="18104"/>
                  <a:pt x="19958" y="18129"/>
                  <a:pt x="19950" y="18154"/>
                </a:cubicBezTo>
                <a:cubicBezTo>
                  <a:pt x="19909" y="18263"/>
                  <a:pt x="19869" y="18372"/>
                  <a:pt x="19832" y="18477"/>
                </a:cubicBezTo>
                <a:cubicBezTo>
                  <a:pt x="19813" y="18531"/>
                  <a:pt x="19791" y="18581"/>
                  <a:pt x="19773" y="18636"/>
                </a:cubicBezTo>
                <a:cubicBezTo>
                  <a:pt x="19750" y="18685"/>
                  <a:pt x="19728" y="18735"/>
                  <a:pt x="19710" y="18790"/>
                </a:cubicBezTo>
                <a:cubicBezTo>
                  <a:pt x="19377" y="19599"/>
                  <a:pt x="19022" y="20259"/>
                  <a:pt x="18700" y="20796"/>
                </a:cubicBezTo>
                <a:cubicBezTo>
                  <a:pt x="18618" y="20925"/>
                  <a:pt x="18537" y="21049"/>
                  <a:pt x="18463" y="21168"/>
                </a:cubicBezTo>
                <a:cubicBezTo>
                  <a:pt x="18426" y="21228"/>
                  <a:pt x="18389" y="21282"/>
                  <a:pt x="18352" y="21337"/>
                </a:cubicBezTo>
                <a:cubicBezTo>
                  <a:pt x="18315" y="21391"/>
                  <a:pt x="18278" y="21441"/>
                  <a:pt x="18245" y="21491"/>
                </a:cubicBezTo>
                <a:cubicBezTo>
                  <a:pt x="18219" y="21530"/>
                  <a:pt x="18193" y="21565"/>
                  <a:pt x="18171" y="21600"/>
                </a:cubicBezTo>
                <a:lnTo>
                  <a:pt x="18182" y="21600"/>
                </a:lnTo>
                <a:cubicBezTo>
                  <a:pt x="18892" y="20607"/>
                  <a:pt x="19499" y="19485"/>
                  <a:pt x="19954" y="18258"/>
                </a:cubicBezTo>
                <a:cubicBezTo>
                  <a:pt x="20254" y="17434"/>
                  <a:pt x="20487" y="16585"/>
                  <a:pt x="20631" y="15711"/>
                </a:cubicBezTo>
                <a:close/>
                <a:moveTo>
                  <a:pt x="21393" y="14400"/>
                </a:moveTo>
                <a:cubicBezTo>
                  <a:pt x="21389" y="14470"/>
                  <a:pt x="21389" y="14529"/>
                  <a:pt x="21382" y="14584"/>
                </a:cubicBezTo>
                <a:cubicBezTo>
                  <a:pt x="21378" y="14638"/>
                  <a:pt x="21371" y="14688"/>
                  <a:pt x="21367" y="14728"/>
                </a:cubicBezTo>
                <a:cubicBezTo>
                  <a:pt x="21360" y="14812"/>
                  <a:pt x="21356" y="14867"/>
                  <a:pt x="21352" y="14892"/>
                </a:cubicBezTo>
                <a:lnTo>
                  <a:pt x="21374" y="14663"/>
                </a:lnTo>
                <a:lnTo>
                  <a:pt x="21385" y="14549"/>
                </a:lnTo>
                <a:lnTo>
                  <a:pt x="21393" y="14435"/>
                </a:lnTo>
                <a:lnTo>
                  <a:pt x="21419" y="13973"/>
                </a:lnTo>
                <a:cubicBezTo>
                  <a:pt x="21419" y="13933"/>
                  <a:pt x="21422" y="13894"/>
                  <a:pt x="21422" y="13859"/>
                </a:cubicBezTo>
                <a:lnTo>
                  <a:pt x="21422" y="13745"/>
                </a:lnTo>
                <a:lnTo>
                  <a:pt x="21422" y="13511"/>
                </a:lnTo>
                <a:cubicBezTo>
                  <a:pt x="21422" y="13357"/>
                  <a:pt x="21430" y="13203"/>
                  <a:pt x="21419" y="13044"/>
                </a:cubicBezTo>
                <a:lnTo>
                  <a:pt x="21400" y="12578"/>
                </a:lnTo>
                <a:cubicBezTo>
                  <a:pt x="21400" y="12498"/>
                  <a:pt x="21393" y="12424"/>
                  <a:pt x="21385" y="12344"/>
                </a:cubicBezTo>
                <a:lnTo>
                  <a:pt x="21363" y="12111"/>
                </a:lnTo>
                <a:lnTo>
                  <a:pt x="21341" y="11878"/>
                </a:lnTo>
                <a:cubicBezTo>
                  <a:pt x="21337" y="11838"/>
                  <a:pt x="21334" y="11798"/>
                  <a:pt x="21330" y="11763"/>
                </a:cubicBezTo>
                <a:lnTo>
                  <a:pt x="21315" y="11649"/>
                </a:lnTo>
                <a:lnTo>
                  <a:pt x="21252" y="11192"/>
                </a:lnTo>
                <a:lnTo>
                  <a:pt x="21237" y="11078"/>
                </a:lnTo>
                <a:cubicBezTo>
                  <a:pt x="21230" y="11038"/>
                  <a:pt x="21223" y="11004"/>
                  <a:pt x="21215" y="10964"/>
                </a:cubicBezTo>
                <a:lnTo>
                  <a:pt x="21175" y="10740"/>
                </a:lnTo>
                <a:lnTo>
                  <a:pt x="21134" y="10517"/>
                </a:lnTo>
                <a:cubicBezTo>
                  <a:pt x="21119" y="10443"/>
                  <a:pt x="21108" y="10368"/>
                  <a:pt x="21090" y="10294"/>
                </a:cubicBezTo>
                <a:lnTo>
                  <a:pt x="20986" y="9852"/>
                </a:lnTo>
                <a:cubicBezTo>
                  <a:pt x="20967" y="9777"/>
                  <a:pt x="20953" y="9703"/>
                  <a:pt x="20934" y="9628"/>
                </a:cubicBezTo>
                <a:lnTo>
                  <a:pt x="20871" y="9410"/>
                </a:lnTo>
                <a:cubicBezTo>
                  <a:pt x="20708" y="8829"/>
                  <a:pt x="20505" y="8268"/>
                  <a:pt x="20268" y="7731"/>
                </a:cubicBezTo>
                <a:cubicBezTo>
                  <a:pt x="19798" y="6659"/>
                  <a:pt x="19192" y="5700"/>
                  <a:pt x="18500" y="4876"/>
                </a:cubicBezTo>
                <a:cubicBezTo>
                  <a:pt x="17808" y="4052"/>
                  <a:pt x="17035" y="3362"/>
                  <a:pt x="16221" y="2791"/>
                </a:cubicBezTo>
                <a:cubicBezTo>
                  <a:pt x="15404" y="2220"/>
                  <a:pt x="14546" y="1768"/>
                  <a:pt x="13665" y="1425"/>
                </a:cubicBezTo>
                <a:cubicBezTo>
                  <a:pt x="13225" y="1251"/>
                  <a:pt x="12777" y="1107"/>
                  <a:pt x="12326" y="993"/>
                </a:cubicBezTo>
                <a:cubicBezTo>
                  <a:pt x="12211" y="968"/>
                  <a:pt x="12100" y="934"/>
                  <a:pt x="11986" y="909"/>
                </a:cubicBezTo>
                <a:lnTo>
                  <a:pt x="11645" y="839"/>
                </a:lnTo>
                <a:lnTo>
                  <a:pt x="11475" y="804"/>
                </a:lnTo>
                <a:cubicBezTo>
                  <a:pt x="11420" y="795"/>
                  <a:pt x="11360" y="785"/>
                  <a:pt x="11305" y="780"/>
                </a:cubicBezTo>
                <a:lnTo>
                  <a:pt x="10965" y="725"/>
                </a:lnTo>
                <a:lnTo>
                  <a:pt x="10880" y="710"/>
                </a:lnTo>
                <a:lnTo>
                  <a:pt x="10794" y="700"/>
                </a:lnTo>
                <a:lnTo>
                  <a:pt x="10624" y="680"/>
                </a:lnTo>
                <a:lnTo>
                  <a:pt x="10280" y="646"/>
                </a:lnTo>
                <a:lnTo>
                  <a:pt x="9936" y="626"/>
                </a:lnTo>
                <a:cubicBezTo>
                  <a:pt x="9822" y="621"/>
                  <a:pt x="9707" y="611"/>
                  <a:pt x="9592" y="616"/>
                </a:cubicBezTo>
                <a:lnTo>
                  <a:pt x="9248" y="616"/>
                </a:lnTo>
                <a:cubicBezTo>
                  <a:pt x="9189" y="616"/>
                  <a:pt x="9134" y="616"/>
                  <a:pt x="9074" y="616"/>
                </a:cubicBezTo>
                <a:lnTo>
                  <a:pt x="8904" y="626"/>
                </a:lnTo>
                <a:lnTo>
                  <a:pt x="8560" y="641"/>
                </a:lnTo>
                <a:cubicBezTo>
                  <a:pt x="8446" y="646"/>
                  <a:pt x="8331" y="660"/>
                  <a:pt x="8216" y="670"/>
                </a:cubicBezTo>
                <a:cubicBezTo>
                  <a:pt x="8101" y="680"/>
                  <a:pt x="7987" y="690"/>
                  <a:pt x="7872" y="705"/>
                </a:cubicBezTo>
                <a:lnTo>
                  <a:pt x="7528" y="755"/>
                </a:lnTo>
                <a:lnTo>
                  <a:pt x="7358" y="780"/>
                </a:lnTo>
                <a:cubicBezTo>
                  <a:pt x="7302" y="790"/>
                  <a:pt x="7243" y="799"/>
                  <a:pt x="7188" y="809"/>
                </a:cubicBezTo>
                <a:lnTo>
                  <a:pt x="6847" y="879"/>
                </a:lnTo>
                <a:cubicBezTo>
                  <a:pt x="6733" y="899"/>
                  <a:pt x="6622" y="929"/>
                  <a:pt x="6507" y="958"/>
                </a:cubicBezTo>
                <a:lnTo>
                  <a:pt x="6167" y="1043"/>
                </a:lnTo>
                <a:lnTo>
                  <a:pt x="5830" y="1142"/>
                </a:lnTo>
                <a:lnTo>
                  <a:pt x="5664" y="1192"/>
                </a:lnTo>
                <a:cubicBezTo>
                  <a:pt x="5608" y="1207"/>
                  <a:pt x="5553" y="1227"/>
                  <a:pt x="5497" y="1246"/>
                </a:cubicBezTo>
                <a:lnTo>
                  <a:pt x="5027" y="1470"/>
                </a:lnTo>
                <a:cubicBezTo>
                  <a:pt x="4872" y="1549"/>
                  <a:pt x="4720" y="1634"/>
                  <a:pt x="4565" y="1713"/>
                </a:cubicBezTo>
                <a:lnTo>
                  <a:pt x="4450" y="1773"/>
                </a:lnTo>
                <a:lnTo>
                  <a:pt x="4336" y="1837"/>
                </a:lnTo>
                <a:lnTo>
                  <a:pt x="4110" y="1971"/>
                </a:lnTo>
                <a:cubicBezTo>
                  <a:pt x="4036" y="2016"/>
                  <a:pt x="3958" y="2061"/>
                  <a:pt x="3884" y="2105"/>
                </a:cubicBezTo>
                <a:lnTo>
                  <a:pt x="3662" y="2249"/>
                </a:lnTo>
                <a:cubicBezTo>
                  <a:pt x="3662" y="2249"/>
                  <a:pt x="3748" y="2205"/>
                  <a:pt x="3907" y="2120"/>
                </a:cubicBezTo>
                <a:cubicBezTo>
                  <a:pt x="3988" y="2081"/>
                  <a:pt x="4088" y="2036"/>
                  <a:pt x="4203" y="1981"/>
                </a:cubicBezTo>
                <a:cubicBezTo>
                  <a:pt x="4262" y="1956"/>
                  <a:pt x="4325" y="1927"/>
                  <a:pt x="4391" y="1892"/>
                </a:cubicBezTo>
                <a:cubicBezTo>
                  <a:pt x="4458" y="1857"/>
                  <a:pt x="4528" y="1827"/>
                  <a:pt x="4606" y="1798"/>
                </a:cubicBezTo>
                <a:cubicBezTo>
                  <a:pt x="5212" y="1534"/>
                  <a:pt x="6093" y="1217"/>
                  <a:pt x="7177" y="1003"/>
                </a:cubicBezTo>
                <a:cubicBezTo>
                  <a:pt x="8257" y="785"/>
                  <a:pt x="9541" y="695"/>
                  <a:pt x="10909" y="854"/>
                </a:cubicBezTo>
                <a:cubicBezTo>
                  <a:pt x="11079" y="879"/>
                  <a:pt x="11253" y="904"/>
                  <a:pt x="11427" y="929"/>
                </a:cubicBezTo>
                <a:cubicBezTo>
                  <a:pt x="11601" y="958"/>
                  <a:pt x="11775" y="998"/>
                  <a:pt x="11949" y="1028"/>
                </a:cubicBezTo>
                <a:cubicBezTo>
                  <a:pt x="12038" y="1043"/>
                  <a:pt x="12123" y="1068"/>
                  <a:pt x="12211" y="1088"/>
                </a:cubicBezTo>
                <a:cubicBezTo>
                  <a:pt x="12300" y="1107"/>
                  <a:pt x="12385" y="1127"/>
                  <a:pt x="12474" y="1152"/>
                </a:cubicBezTo>
                <a:cubicBezTo>
                  <a:pt x="12563" y="1177"/>
                  <a:pt x="12648" y="1202"/>
                  <a:pt x="12737" y="1227"/>
                </a:cubicBezTo>
                <a:cubicBezTo>
                  <a:pt x="12825" y="1251"/>
                  <a:pt x="12911" y="1281"/>
                  <a:pt x="12999" y="1306"/>
                </a:cubicBezTo>
                <a:cubicBezTo>
                  <a:pt x="13351" y="1420"/>
                  <a:pt x="13702" y="1544"/>
                  <a:pt x="14054" y="1693"/>
                </a:cubicBezTo>
                <a:cubicBezTo>
                  <a:pt x="14401" y="1842"/>
                  <a:pt x="14749" y="2006"/>
                  <a:pt x="15093" y="2190"/>
                </a:cubicBezTo>
                <a:cubicBezTo>
                  <a:pt x="15433" y="2374"/>
                  <a:pt x="15770" y="2577"/>
                  <a:pt x="16099" y="2801"/>
                </a:cubicBezTo>
                <a:cubicBezTo>
                  <a:pt x="16429" y="3024"/>
                  <a:pt x="16747" y="3267"/>
                  <a:pt x="17057" y="3521"/>
                </a:cubicBezTo>
                <a:cubicBezTo>
                  <a:pt x="17368" y="3779"/>
                  <a:pt x="17664" y="4057"/>
                  <a:pt x="17953" y="4350"/>
                </a:cubicBezTo>
                <a:cubicBezTo>
                  <a:pt x="18238" y="4643"/>
                  <a:pt x="18508" y="4956"/>
                  <a:pt x="18763" y="5278"/>
                </a:cubicBezTo>
                <a:cubicBezTo>
                  <a:pt x="19018" y="5601"/>
                  <a:pt x="19251" y="5944"/>
                  <a:pt x="19473" y="6291"/>
                </a:cubicBezTo>
                <a:cubicBezTo>
                  <a:pt x="19577" y="6470"/>
                  <a:pt x="19688" y="6644"/>
                  <a:pt x="19784" y="6823"/>
                </a:cubicBezTo>
                <a:cubicBezTo>
                  <a:pt x="19832" y="6912"/>
                  <a:pt x="19884" y="7001"/>
                  <a:pt x="19928" y="7091"/>
                </a:cubicBezTo>
                <a:cubicBezTo>
                  <a:pt x="19973" y="7180"/>
                  <a:pt x="20021" y="7275"/>
                  <a:pt x="20065" y="7364"/>
                </a:cubicBezTo>
                <a:cubicBezTo>
                  <a:pt x="20113" y="7453"/>
                  <a:pt x="20150" y="7548"/>
                  <a:pt x="20194" y="7637"/>
                </a:cubicBezTo>
                <a:cubicBezTo>
                  <a:pt x="20235" y="7731"/>
                  <a:pt x="20280" y="7821"/>
                  <a:pt x="20317" y="7910"/>
                </a:cubicBezTo>
                <a:cubicBezTo>
                  <a:pt x="20394" y="8099"/>
                  <a:pt x="20472" y="8278"/>
                  <a:pt x="20539" y="8466"/>
                </a:cubicBezTo>
                <a:cubicBezTo>
                  <a:pt x="20572" y="8561"/>
                  <a:pt x="20609" y="8650"/>
                  <a:pt x="20638" y="8739"/>
                </a:cubicBezTo>
                <a:cubicBezTo>
                  <a:pt x="20668" y="8834"/>
                  <a:pt x="20698" y="8923"/>
                  <a:pt x="20731" y="9018"/>
                </a:cubicBezTo>
                <a:cubicBezTo>
                  <a:pt x="20746" y="9062"/>
                  <a:pt x="20760" y="9107"/>
                  <a:pt x="20775" y="9152"/>
                </a:cubicBezTo>
                <a:cubicBezTo>
                  <a:pt x="20790" y="9196"/>
                  <a:pt x="20801" y="9241"/>
                  <a:pt x="20816" y="9291"/>
                </a:cubicBezTo>
                <a:cubicBezTo>
                  <a:pt x="20842" y="9380"/>
                  <a:pt x="20868" y="9474"/>
                  <a:pt x="20894" y="9564"/>
                </a:cubicBezTo>
                <a:cubicBezTo>
                  <a:pt x="21282" y="11009"/>
                  <a:pt x="21415" y="12315"/>
                  <a:pt x="21423" y="13253"/>
                </a:cubicBezTo>
                <a:cubicBezTo>
                  <a:pt x="21423" y="13486"/>
                  <a:pt x="21426" y="13700"/>
                  <a:pt x="21423" y="13889"/>
                </a:cubicBezTo>
                <a:cubicBezTo>
                  <a:pt x="21404" y="14102"/>
                  <a:pt x="21397" y="14266"/>
                  <a:pt x="21393" y="14400"/>
                </a:cubicBezTo>
                <a:close/>
                <a:moveTo>
                  <a:pt x="9437" y="134"/>
                </a:moveTo>
                <a:cubicBezTo>
                  <a:pt x="9563" y="134"/>
                  <a:pt x="9699" y="129"/>
                  <a:pt x="9847" y="139"/>
                </a:cubicBezTo>
                <a:cubicBezTo>
                  <a:pt x="9995" y="144"/>
                  <a:pt x="10151" y="154"/>
                  <a:pt x="10314" y="159"/>
                </a:cubicBezTo>
                <a:cubicBezTo>
                  <a:pt x="10476" y="174"/>
                  <a:pt x="10650" y="189"/>
                  <a:pt x="10831" y="209"/>
                </a:cubicBezTo>
                <a:cubicBezTo>
                  <a:pt x="11553" y="288"/>
                  <a:pt x="12393" y="452"/>
                  <a:pt x="13273" y="745"/>
                </a:cubicBezTo>
                <a:cubicBezTo>
                  <a:pt x="14153" y="1038"/>
                  <a:pt x="15078" y="1455"/>
                  <a:pt x="15966" y="2011"/>
                </a:cubicBezTo>
                <a:cubicBezTo>
                  <a:pt x="16854" y="2567"/>
                  <a:pt x="17701" y="3262"/>
                  <a:pt x="18433" y="4052"/>
                </a:cubicBezTo>
                <a:cubicBezTo>
                  <a:pt x="19166" y="4841"/>
                  <a:pt x="19780" y="5720"/>
                  <a:pt x="20231" y="6564"/>
                </a:cubicBezTo>
                <a:cubicBezTo>
                  <a:pt x="20457" y="6986"/>
                  <a:pt x="20649" y="7394"/>
                  <a:pt x="20805" y="7771"/>
                </a:cubicBezTo>
                <a:cubicBezTo>
                  <a:pt x="20842" y="7865"/>
                  <a:pt x="20882" y="7955"/>
                  <a:pt x="20916" y="8044"/>
                </a:cubicBezTo>
                <a:cubicBezTo>
                  <a:pt x="20949" y="8134"/>
                  <a:pt x="20982" y="8223"/>
                  <a:pt x="21012" y="8307"/>
                </a:cubicBezTo>
                <a:cubicBezTo>
                  <a:pt x="21078" y="8476"/>
                  <a:pt x="21126" y="8635"/>
                  <a:pt x="21175" y="8784"/>
                </a:cubicBezTo>
                <a:cubicBezTo>
                  <a:pt x="21223" y="8928"/>
                  <a:pt x="21263" y="9062"/>
                  <a:pt x="21297" y="9181"/>
                </a:cubicBezTo>
                <a:cubicBezTo>
                  <a:pt x="21315" y="9241"/>
                  <a:pt x="21330" y="9295"/>
                  <a:pt x="21345" y="9350"/>
                </a:cubicBezTo>
                <a:cubicBezTo>
                  <a:pt x="21360" y="9400"/>
                  <a:pt x="21374" y="9449"/>
                  <a:pt x="21385" y="9494"/>
                </a:cubicBezTo>
                <a:cubicBezTo>
                  <a:pt x="21430" y="9668"/>
                  <a:pt x="21456" y="9777"/>
                  <a:pt x="21463" y="9812"/>
                </a:cubicBezTo>
                <a:lnTo>
                  <a:pt x="21393" y="9514"/>
                </a:lnTo>
                <a:lnTo>
                  <a:pt x="21374" y="9439"/>
                </a:lnTo>
                <a:lnTo>
                  <a:pt x="21352" y="9365"/>
                </a:lnTo>
                <a:lnTo>
                  <a:pt x="21311" y="9216"/>
                </a:lnTo>
                <a:cubicBezTo>
                  <a:pt x="21282" y="9117"/>
                  <a:pt x="21256" y="9017"/>
                  <a:pt x="21226" y="8923"/>
                </a:cubicBezTo>
                <a:lnTo>
                  <a:pt x="21134" y="8635"/>
                </a:lnTo>
                <a:cubicBezTo>
                  <a:pt x="21075" y="8441"/>
                  <a:pt x="21001" y="8253"/>
                  <a:pt x="20934" y="8064"/>
                </a:cubicBezTo>
                <a:cubicBezTo>
                  <a:pt x="20916" y="8014"/>
                  <a:pt x="20901" y="7970"/>
                  <a:pt x="20879" y="7925"/>
                </a:cubicBezTo>
                <a:lnTo>
                  <a:pt x="20823" y="7786"/>
                </a:lnTo>
                <a:cubicBezTo>
                  <a:pt x="20786" y="7692"/>
                  <a:pt x="20749" y="7602"/>
                  <a:pt x="20708" y="7508"/>
                </a:cubicBezTo>
                <a:cubicBezTo>
                  <a:pt x="20394" y="6783"/>
                  <a:pt x="20020" y="6103"/>
                  <a:pt x="19606" y="5477"/>
                </a:cubicBezTo>
                <a:cubicBezTo>
                  <a:pt x="19188" y="4856"/>
                  <a:pt x="18729" y="4290"/>
                  <a:pt x="18245" y="3784"/>
                </a:cubicBezTo>
                <a:cubicBezTo>
                  <a:pt x="17756" y="3277"/>
                  <a:pt x="17239" y="2830"/>
                  <a:pt x="16706" y="2433"/>
                </a:cubicBezTo>
                <a:cubicBezTo>
                  <a:pt x="15637" y="1644"/>
                  <a:pt x="14494" y="1058"/>
                  <a:pt x="13321" y="655"/>
                </a:cubicBezTo>
                <a:cubicBezTo>
                  <a:pt x="13177" y="601"/>
                  <a:pt x="13029" y="561"/>
                  <a:pt x="12881" y="511"/>
                </a:cubicBezTo>
                <a:cubicBezTo>
                  <a:pt x="12733" y="467"/>
                  <a:pt x="12585" y="427"/>
                  <a:pt x="12437" y="387"/>
                </a:cubicBezTo>
                <a:cubicBezTo>
                  <a:pt x="12141" y="308"/>
                  <a:pt x="11841" y="253"/>
                  <a:pt x="11542" y="189"/>
                </a:cubicBezTo>
                <a:cubicBezTo>
                  <a:pt x="10942" y="84"/>
                  <a:pt x="10336" y="20"/>
                  <a:pt x="9733" y="0"/>
                </a:cubicBezTo>
                <a:cubicBezTo>
                  <a:pt x="9514" y="20"/>
                  <a:pt x="9296" y="45"/>
                  <a:pt x="9082" y="70"/>
                </a:cubicBezTo>
                <a:cubicBezTo>
                  <a:pt x="8867" y="104"/>
                  <a:pt x="8649" y="134"/>
                  <a:pt x="8434" y="174"/>
                </a:cubicBezTo>
                <a:cubicBezTo>
                  <a:pt x="8434" y="174"/>
                  <a:pt x="8493" y="164"/>
                  <a:pt x="8604" y="159"/>
                </a:cubicBezTo>
                <a:cubicBezTo>
                  <a:pt x="8715" y="154"/>
                  <a:pt x="8882" y="144"/>
                  <a:pt x="9093" y="129"/>
                </a:cubicBezTo>
                <a:cubicBezTo>
                  <a:pt x="9193" y="139"/>
                  <a:pt x="9311" y="139"/>
                  <a:pt x="9437" y="134"/>
                </a:cubicBezTo>
                <a:close/>
                <a:moveTo>
                  <a:pt x="21593" y="11778"/>
                </a:moveTo>
                <a:cubicBezTo>
                  <a:pt x="21593" y="11788"/>
                  <a:pt x="21593" y="11798"/>
                  <a:pt x="21596" y="11808"/>
                </a:cubicBezTo>
                <a:cubicBezTo>
                  <a:pt x="21596" y="11798"/>
                  <a:pt x="21596" y="11788"/>
                  <a:pt x="21593" y="11778"/>
                </a:cubicBezTo>
                <a:close/>
                <a:moveTo>
                  <a:pt x="21574" y="11619"/>
                </a:moveTo>
                <a:lnTo>
                  <a:pt x="21548" y="11431"/>
                </a:lnTo>
                <a:lnTo>
                  <a:pt x="21496" y="11053"/>
                </a:lnTo>
                <a:cubicBezTo>
                  <a:pt x="21489" y="10989"/>
                  <a:pt x="21474" y="10929"/>
                  <a:pt x="21463" y="10865"/>
                </a:cubicBezTo>
                <a:lnTo>
                  <a:pt x="21430" y="10681"/>
                </a:lnTo>
                <a:lnTo>
                  <a:pt x="21360" y="10308"/>
                </a:lnTo>
                <a:cubicBezTo>
                  <a:pt x="21308" y="10065"/>
                  <a:pt x="21245" y="9822"/>
                  <a:pt x="21189" y="9579"/>
                </a:cubicBezTo>
                <a:cubicBezTo>
                  <a:pt x="21160" y="9459"/>
                  <a:pt x="21123" y="9340"/>
                  <a:pt x="21090" y="9216"/>
                </a:cubicBezTo>
                <a:lnTo>
                  <a:pt x="21038" y="9037"/>
                </a:lnTo>
                <a:lnTo>
                  <a:pt x="20982" y="8859"/>
                </a:lnTo>
                <a:lnTo>
                  <a:pt x="20927" y="8680"/>
                </a:lnTo>
                <a:cubicBezTo>
                  <a:pt x="20908" y="8620"/>
                  <a:pt x="20890" y="8561"/>
                  <a:pt x="20868" y="8506"/>
                </a:cubicBezTo>
                <a:lnTo>
                  <a:pt x="20742" y="8158"/>
                </a:lnTo>
                <a:cubicBezTo>
                  <a:pt x="20697" y="8044"/>
                  <a:pt x="20653" y="7930"/>
                  <a:pt x="20605" y="7821"/>
                </a:cubicBezTo>
                <a:cubicBezTo>
                  <a:pt x="20583" y="7766"/>
                  <a:pt x="20560" y="7707"/>
                  <a:pt x="20535" y="7652"/>
                </a:cubicBezTo>
                <a:lnTo>
                  <a:pt x="20461" y="7488"/>
                </a:lnTo>
                <a:cubicBezTo>
                  <a:pt x="20364" y="7265"/>
                  <a:pt x="20257" y="7056"/>
                  <a:pt x="20150" y="6843"/>
                </a:cubicBezTo>
                <a:cubicBezTo>
                  <a:pt x="20039" y="6634"/>
                  <a:pt x="19928" y="6425"/>
                  <a:pt x="19806" y="6227"/>
                </a:cubicBezTo>
                <a:cubicBezTo>
                  <a:pt x="19747" y="6127"/>
                  <a:pt x="19687" y="6023"/>
                  <a:pt x="19625" y="5929"/>
                </a:cubicBezTo>
                <a:cubicBezTo>
                  <a:pt x="19562" y="5835"/>
                  <a:pt x="19502" y="5735"/>
                  <a:pt x="19436" y="5641"/>
                </a:cubicBezTo>
                <a:lnTo>
                  <a:pt x="19240" y="5363"/>
                </a:lnTo>
                <a:cubicBezTo>
                  <a:pt x="19177" y="5268"/>
                  <a:pt x="19107" y="5184"/>
                  <a:pt x="19040" y="5090"/>
                </a:cubicBezTo>
                <a:cubicBezTo>
                  <a:pt x="18770" y="4732"/>
                  <a:pt x="18485" y="4395"/>
                  <a:pt x="18186" y="4082"/>
                </a:cubicBezTo>
                <a:cubicBezTo>
                  <a:pt x="17590" y="3451"/>
                  <a:pt x="16950" y="2915"/>
                  <a:pt x="16284" y="2448"/>
                </a:cubicBezTo>
                <a:cubicBezTo>
                  <a:pt x="15951" y="2220"/>
                  <a:pt x="15611" y="2006"/>
                  <a:pt x="15263" y="1812"/>
                </a:cubicBezTo>
                <a:cubicBezTo>
                  <a:pt x="14915" y="1624"/>
                  <a:pt x="14568" y="1445"/>
                  <a:pt x="14212" y="1291"/>
                </a:cubicBezTo>
                <a:cubicBezTo>
                  <a:pt x="13857" y="1137"/>
                  <a:pt x="13499" y="998"/>
                  <a:pt x="13136" y="879"/>
                </a:cubicBezTo>
                <a:cubicBezTo>
                  <a:pt x="12773" y="760"/>
                  <a:pt x="12407" y="660"/>
                  <a:pt x="12041" y="571"/>
                </a:cubicBezTo>
                <a:cubicBezTo>
                  <a:pt x="10569" y="233"/>
                  <a:pt x="9059" y="189"/>
                  <a:pt x="7576" y="412"/>
                </a:cubicBezTo>
                <a:lnTo>
                  <a:pt x="7376" y="462"/>
                </a:lnTo>
                <a:cubicBezTo>
                  <a:pt x="7343" y="472"/>
                  <a:pt x="7310" y="477"/>
                  <a:pt x="7276" y="487"/>
                </a:cubicBezTo>
                <a:lnTo>
                  <a:pt x="7176" y="516"/>
                </a:lnTo>
                <a:lnTo>
                  <a:pt x="6784" y="641"/>
                </a:lnTo>
                <a:cubicBezTo>
                  <a:pt x="6751" y="651"/>
                  <a:pt x="6718" y="660"/>
                  <a:pt x="6688" y="670"/>
                </a:cubicBezTo>
                <a:lnTo>
                  <a:pt x="6592" y="705"/>
                </a:lnTo>
                <a:lnTo>
                  <a:pt x="6400" y="775"/>
                </a:lnTo>
                <a:lnTo>
                  <a:pt x="6207" y="844"/>
                </a:lnTo>
                <a:cubicBezTo>
                  <a:pt x="6174" y="854"/>
                  <a:pt x="6144" y="869"/>
                  <a:pt x="6111" y="879"/>
                </a:cubicBezTo>
                <a:lnTo>
                  <a:pt x="6015" y="919"/>
                </a:lnTo>
                <a:cubicBezTo>
                  <a:pt x="6015" y="919"/>
                  <a:pt x="6033" y="914"/>
                  <a:pt x="6067" y="904"/>
                </a:cubicBezTo>
                <a:cubicBezTo>
                  <a:pt x="6100" y="894"/>
                  <a:pt x="6152" y="879"/>
                  <a:pt x="6222" y="859"/>
                </a:cubicBezTo>
                <a:cubicBezTo>
                  <a:pt x="6289" y="839"/>
                  <a:pt x="6374" y="819"/>
                  <a:pt x="6474" y="795"/>
                </a:cubicBezTo>
                <a:cubicBezTo>
                  <a:pt x="6522" y="780"/>
                  <a:pt x="6577" y="770"/>
                  <a:pt x="6633" y="755"/>
                </a:cubicBezTo>
                <a:cubicBezTo>
                  <a:pt x="6662" y="750"/>
                  <a:pt x="6692" y="740"/>
                  <a:pt x="6722" y="735"/>
                </a:cubicBezTo>
                <a:cubicBezTo>
                  <a:pt x="6751" y="730"/>
                  <a:pt x="6784" y="720"/>
                  <a:pt x="6814" y="715"/>
                </a:cubicBezTo>
                <a:cubicBezTo>
                  <a:pt x="6943" y="690"/>
                  <a:pt x="7084" y="661"/>
                  <a:pt x="7239" y="626"/>
                </a:cubicBezTo>
                <a:cubicBezTo>
                  <a:pt x="7317" y="606"/>
                  <a:pt x="7398" y="596"/>
                  <a:pt x="7480" y="586"/>
                </a:cubicBezTo>
                <a:cubicBezTo>
                  <a:pt x="7565" y="571"/>
                  <a:pt x="7650" y="561"/>
                  <a:pt x="7739" y="546"/>
                </a:cubicBezTo>
                <a:cubicBezTo>
                  <a:pt x="7916" y="512"/>
                  <a:pt x="8109" y="502"/>
                  <a:pt x="8312" y="477"/>
                </a:cubicBezTo>
                <a:cubicBezTo>
                  <a:pt x="8516" y="452"/>
                  <a:pt x="8727" y="447"/>
                  <a:pt x="8949" y="432"/>
                </a:cubicBezTo>
                <a:cubicBezTo>
                  <a:pt x="9004" y="427"/>
                  <a:pt x="9059" y="422"/>
                  <a:pt x="9119" y="422"/>
                </a:cubicBezTo>
                <a:cubicBezTo>
                  <a:pt x="9174" y="422"/>
                  <a:pt x="9233" y="422"/>
                  <a:pt x="9293" y="422"/>
                </a:cubicBezTo>
                <a:cubicBezTo>
                  <a:pt x="9407" y="422"/>
                  <a:pt x="9526" y="422"/>
                  <a:pt x="9648" y="417"/>
                </a:cubicBezTo>
                <a:cubicBezTo>
                  <a:pt x="9766" y="417"/>
                  <a:pt x="9888" y="427"/>
                  <a:pt x="10014" y="432"/>
                </a:cubicBezTo>
                <a:cubicBezTo>
                  <a:pt x="10077" y="437"/>
                  <a:pt x="10140" y="437"/>
                  <a:pt x="10203" y="442"/>
                </a:cubicBezTo>
                <a:cubicBezTo>
                  <a:pt x="10236" y="442"/>
                  <a:pt x="10265" y="447"/>
                  <a:pt x="10299" y="447"/>
                </a:cubicBezTo>
                <a:cubicBezTo>
                  <a:pt x="10332" y="452"/>
                  <a:pt x="10362" y="452"/>
                  <a:pt x="10395" y="457"/>
                </a:cubicBezTo>
                <a:cubicBezTo>
                  <a:pt x="10650" y="482"/>
                  <a:pt x="10913" y="502"/>
                  <a:pt x="11179" y="546"/>
                </a:cubicBezTo>
                <a:cubicBezTo>
                  <a:pt x="11246" y="556"/>
                  <a:pt x="11312" y="566"/>
                  <a:pt x="11379" y="576"/>
                </a:cubicBezTo>
                <a:cubicBezTo>
                  <a:pt x="11412" y="581"/>
                  <a:pt x="11445" y="586"/>
                  <a:pt x="11479" y="591"/>
                </a:cubicBezTo>
                <a:cubicBezTo>
                  <a:pt x="11512" y="596"/>
                  <a:pt x="11545" y="606"/>
                  <a:pt x="11579" y="611"/>
                </a:cubicBezTo>
                <a:cubicBezTo>
                  <a:pt x="11716" y="636"/>
                  <a:pt x="11852" y="665"/>
                  <a:pt x="11989" y="690"/>
                </a:cubicBezTo>
                <a:cubicBezTo>
                  <a:pt x="12540" y="805"/>
                  <a:pt x="13106" y="973"/>
                  <a:pt x="13672" y="1187"/>
                </a:cubicBezTo>
                <a:cubicBezTo>
                  <a:pt x="13957" y="1291"/>
                  <a:pt x="14238" y="1415"/>
                  <a:pt x="14523" y="1539"/>
                </a:cubicBezTo>
                <a:cubicBezTo>
                  <a:pt x="14804" y="1674"/>
                  <a:pt x="15086" y="1813"/>
                  <a:pt x="15363" y="1971"/>
                </a:cubicBezTo>
                <a:cubicBezTo>
                  <a:pt x="16473" y="2592"/>
                  <a:pt x="17531" y="3421"/>
                  <a:pt x="18419" y="4410"/>
                </a:cubicBezTo>
                <a:cubicBezTo>
                  <a:pt x="18863" y="4901"/>
                  <a:pt x="19262" y="5432"/>
                  <a:pt x="19610" y="5979"/>
                </a:cubicBezTo>
                <a:cubicBezTo>
                  <a:pt x="19958" y="6525"/>
                  <a:pt x="20253" y="7086"/>
                  <a:pt x="20494" y="7632"/>
                </a:cubicBezTo>
                <a:cubicBezTo>
                  <a:pt x="20734" y="8178"/>
                  <a:pt x="20923" y="8715"/>
                  <a:pt x="21067" y="9201"/>
                </a:cubicBezTo>
                <a:cubicBezTo>
                  <a:pt x="21101" y="9325"/>
                  <a:pt x="21138" y="9445"/>
                  <a:pt x="21171" y="9559"/>
                </a:cubicBezTo>
                <a:cubicBezTo>
                  <a:pt x="21200" y="9673"/>
                  <a:pt x="21226" y="9787"/>
                  <a:pt x="21252" y="9896"/>
                </a:cubicBezTo>
                <a:cubicBezTo>
                  <a:pt x="21278" y="10006"/>
                  <a:pt x="21304" y="10110"/>
                  <a:pt x="21330" y="10209"/>
                </a:cubicBezTo>
                <a:cubicBezTo>
                  <a:pt x="21345" y="10259"/>
                  <a:pt x="21352" y="10309"/>
                  <a:pt x="21363" y="10358"/>
                </a:cubicBezTo>
                <a:cubicBezTo>
                  <a:pt x="21374" y="10408"/>
                  <a:pt x="21382" y="10458"/>
                  <a:pt x="21393" y="10502"/>
                </a:cubicBezTo>
                <a:cubicBezTo>
                  <a:pt x="21430" y="10691"/>
                  <a:pt x="21463" y="10860"/>
                  <a:pt x="21489" y="11009"/>
                </a:cubicBezTo>
                <a:cubicBezTo>
                  <a:pt x="21511" y="11163"/>
                  <a:pt x="21530" y="11297"/>
                  <a:pt x="21548" y="11406"/>
                </a:cubicBezTo>
                <a:cubicBezTo>
                  <a:pt x="21574" y="11595"/>
                  <a:pt x="21593" y="11719"/>
                  <a:pt x="21600" y="11778"/>
                </a:cubicBezTo>
                <a:cubicBezTo>
                  <a:pt x="21596" y="11754"/>
                  <a:pt x="21596" y="11734"/>
                  <a:pt x="21593" y="11714"/>
                </a:cubicBezTo>
                <a:lnTo>
                  <a:pt x="21574" y="11619"/>
                </a:ln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450123" y="365125"/>
            <a:ext cx="5814646" cy="1325563"/>
          </a:xfrm>
        </p:spPr>
        <p:txBody>
          <a:bodyPr/>
          <a:lstStyle>
            <a:lvl1pPr algn="ctr">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98696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1" name="Shape">
            <a:extLst>
              <a:ext uri="{FF2B5EF4-FFF2-40B4-BE49-F238E27FC236}">
                <a16:creationId xmlns:a16="http://schemas.microsoft.com/office/drawing/2014/main" id="{4A339E10-AF1D-D94B-9767-465E4C07B972}"/>
              </a:ext>
            </a:extLst>
          </p:cNvPr>
          <p:cNvSpPr/>
          <p:nvPr userDrawn="1"/>
        </p:nvSpPr>
        <p:spPr>
          <a:xfrm>
            <a:off x="0" y="1"/>
            <a:ext cx="11507527" cy="6858000"/>
          </a:xfrm>
          <a:custGeom>
            <a:avLst/>
            <a:gdLst/>
            <a:ahLst/>
            <a:cxnLst>
              <a:cxn ang="0">
                <a:pos x="wd2" y="hd2"/>
              </a:cxn>
              <a:cxn ang="5400000">
                <a:pos x="wd2" y="hd2"/>
              </a:cxn>
              <a:cxn ang="10800000">
                <a:pos x="wd2" y="hd2"/>
              </a:cxn>
              <a:cxn ang="16200000">
                <a:pos x="wd2" y="hd2"/>
              </a:cxn>
            </a:cxnLst>
            <a:rect l="0" t="0" r="r" b="b"/>
            <a:pathLst>
              <a:path w="21600" h="21600" extrusionOk="0">
                <a:moveTo>
                  <a:pt x="3864" y="1065"/>
                </a:moveTo>
                <a:cubicBezTo>
                  <a:pt x="4579" y="643"/>
                  <a:pt x="5310" y="296"/>
                  <a:pt x="6052" y="32"/>
                </a:cubicBezTo>
                <a:lnTo>
                  <a:pt x="6835" y="32"/>
                </a:lnTo>
                <a:cubicBezTo>
                  <a:pt x="6435" y="150"/>
                  <a:pt x="6052" y="288"/>
                  <a:pt x="5693" y="434"/>
                </a:cubicBezTo>
                <a:cubicBezTo>
                  <a:pt x="4517" y="915"/>
                  <a:pt x="3571" y="1519"/>
                  <a:pt x="2928" y="1996"/>
                </a:cubicBezTo>
                <a:cubicBezTo>
                  <a:pt x="2606" y="2233"/>
                  <a:pt x="2358" y="2442"/>
                  <a:pt x="2190" y="2580"/>
                </a:cubicBezTo>
                <a:cubicBezTo>
                  <a:pt x="2107" y="2651"/>
                  <a:pt x="2043" y="2707"/>
                  <a:pt x="1998" y="2746"/>
                </a:cubicBezTo>
                <a:cubicBezTo>
                  <a:pt x="1956" y="2785"/>
                  <a:pt x="1935" y="2805"/>
                  <a:pt x="1935" y="2805"/>
                </a:cubicBezTo>
                <a:cubicBezTo>
                  <a:pt x="2547" y="2150"/>
                  <a:pt x="3195" y="1570"/>
                  <a:pt x="3864" y="1065"/>
                </a:cubicBezTo>
                <a:close/>
                <a:moveTo>
                  <a:pt x="21162" y="13690"/>
                </a:moveTo>
                <a:cubicBezTo>
                  <a:pt x="21117" y="14057"/>
                  <a:pt x="21063" y="14392"/>
                  <a:pt x="21004" y="14692"/>
                </a:cubicBezTo>
                <a:cubicBezTo>
                  <a:pt x="20997" y="14731"/>
                  <a:pt x="20990" y="14767"/>
                  <a:pt x="20983" y="14802"/>
                </a:cubicBezTo>
                <a:cubicBezTo>
                  <a:pt x="20976" y="14838"/>
                  <a:pt x="20968" y="14873"/>
                  <a:pt x="20959" y="14909"/>
                </a:cubicBezTo>
                <a:cubicBezTo>
                  <a:pt x="20945" y="14980"/>
                  <a:pt x="20928" y="15051"/>
                  <a:pt x="20914" y="15118"/>
                </a:cubicBezTo>
                <a:cubicBezTo>
                  <a:pt x="20897" y="15185"/>
                  <a:pt x="20883" y="15248"/>
                  <a:pt x="20869" y="15311"/>
                </a:cubicBezTo>
                <a:cubicBezTo>
                  <a:pt x="20855" y="15374"/>
                  <a:pt x="20841" y="15434"/>
                  <a:pt x="20824" y="15493"/>
                </a:cubicBezTo>
                <a:cubicBezTo>
                  <a:pt x="20765" y="15726"/>
                  <a:pt x="20711" y="15927"/>
                  <a:pt x="20661" y="16093"/>
                </a:cubicBezTo>
                <a:cubicBezTo>
                  <a:pt x="20635" y="16175"/>
                  <a:pt x="20614" y="16250"/>
                  <a:pt x="20592" y="16317"/>
                </a:cubicBezTo>
                <a:cubicBezTo>
                  <a:pt x="20571" y="16384"/>
                  <a:pt x="20552" y="16440"/>
                  <a:pt x="20536" y="16491"/>
                </a:cubicBezTo>
                <a:cubicBezTo>
                  <a:pt x="20519" y="16542"/>
                  <a:pt x="20507" y="16582"/>
                  <a:pt x="20495" y="16613"/>
                </a:cubicBezTo>
                <a:cubicBezTo>
                  <a:pt x="20484" y="16645"/>
                  <a:pt x="20476" y="16669"/>
                  <a:pt x="20472" y="16684"/>
                </a:cubicBezTo>
                <a:cubicBezTo>
                  <a:pt x="20722" y="15962"/>
                  <a:pt x="20926" y="15193"/>
                  <a:pt x="21068" y="14392"/>
                </a:cubicBezTo>
                <a:cubicBezTo>
                  <a:pt x="21210" y="13591"/>
                  <a:pt x="21288" y="12759"/>
                  <a:pt x="21292" y="11922"/>
                </a:cubicBezTo>
                <a:cubicBezTo>
                  <a:pt x="21302" y="10250"/>
                  <a:pt x="21020" y="8577"/>
                  <a:pt x="20521" y="7121"/>
                </a:cubicBezTo>
                <a:lnTo>
                  <a:pt x="20427" y="6849"/>
                </a:lnTo>
                <a:cubicBezTo>
                  <a:pt x="20394" y="6758"/>
                  <a:pt x="20358" y="6671"/>
                  <a:pt x="20325" y="6585"/>
                </a:cubicBezTo>
                <a:cubicBezTo>
                  <a:pt x="20259" y="6407"/>
                  <a:pt x="20181" y="6241"/>
                  <a:pt x="20108" y="6068"/>
                </a:cubicBezTo>
                <a:cubicBezTo>
                  <a:pt x="20098" y="6048"/>
                  <a:pt x="20089" y="6024"/>
                  <a:pt x="20079" y="6005"/>
                </a:cubicBezTo>
                <a:lnTo>
                  <a:pt x="20051" y="5942"/>
                </a:lnTo>
                <a:lnTo>
                  <a:pt x="19992" y="5819"/>
                </a:lnTo>
                <a:lnTo>
                  <a:pt x="19932" y="5697"/>
                </a:lnTo>
                <a:cubicBezTo>
                  <a:pt x="19914" y="5657"/>
                  <a:pt x="19895" y="5614"/>
                  <a:pt x="19873" y="5575"/>
                </a:cubicBezTo>
                <a:lnTo>
                  <a:pt x="19748" y="5338"/>
                </a:lnTo>
                <a:cubicBezTo>
                  <a:pt x="19727" y="5298"/>
                  <a:pt x="19708" y="5259"/>
                  <a:pt x="19684" y="5220"/>
                </a:cubicBezTo>
                <a:lnTo>
                  <a:pt x="19618" y="5105"/>
                </a:lnTo>
                <a:cubicBezTo>
                  <a:pt x="19273" y="4494"/>
                  <a:pt x="18890" y="3937"/>
                  <a:pt x="18478" y="3444"/>
                </a:cubicBezTo>
                <a:cubicBezTo>
                  <a:pt x="18069" y="2951"/>
                  <a:pt x="17636" y="2509"/>
                  <a:pt x="17187" y="2115"/>
                </a:cubicBezTo>
                <a:cubicBezTo>
                  <a:pt x="16737" y="1724"/>
                  <a:pt x="16274" y="1381"/>
                  <a:pt x="15801" y="1081"/>
                </a:cubicBezTo>
                <a:cubicBezTo>
                  <a:pt x="15110" y="643"/>
                  <a:pt x="14398" y="296"/>
                  <a:pt x="13677" y="28"/>
                </a:cubicBezTo>
                <a:lnTo>
                  <a:pt x="13159" y="28"/>
                </a:lnTo>
                <a:cubicBezTo>
                  <a:pt x="13608" y="166"/>
                  <a:pt x="14058" y="335"/>
                  <a:pt x="14502" y="537"/>
                </a:cubicBezTo>
                <a:cubicBezTo>
                  <a:pt x="14895" y="714"/>
                  <a:pt x="15283" y="919"/>
                  <a:pt x="15664" y="1148"/>
                </a:cubicBezTo>
                <a:cubicBezTo>
                  <a:pt x="16044" y="1381"/>
                  <a:pt x="16418" y="1637"/>
                  <a:pt x="16782" y="1921"/>
                </a:cubicBezTo>
                <a:cubicBezTo>
                  <a:pt x="17508" y="2493"/>
                  <a:pt x="18189" y="3176"/>
                  <a:pt x="18790" y="3969"/>
                </a:cubicBezTo>
                <a:cubicBezTo>
                  <a:pt x="19391" y="4762"/>
                  <a:pt x="19904" y="5673"/>
                  <a:pt x="20292" y="6652"/>
                </a:cubicBezTo>
                <a:cubicBezTo>
                  <a:pt x="20486" y="7141"/>
                  <a:pt x="20651" y="7646"/>
                  <a:pt x="20786" y="8151"/>
                </a:cubicBezTo>
                <a:cubicBezTo>
                  <a:pt x="20919" y="8660"/>
                  <a:pt x="21023" y="9173"/>
                  <a:pt x="21098" y="9674"/>
                </a:cubicBezTo>
                <a:cubicBezTo>
                  <a:pt x="21252" y="10676"/>
                  <a:pt x="21290" y="11638"/>
                  <a:pt x="21255" y="12491"/>
                </a:cubicBezTo>
                <a:cubicBezTo>
                  <a:pt x="21243" y="12925"/>
                  <a:pt x="21207" y="13323"/>
                  <a:pt x="21162" y="13690"/>
                </a:cubicBezTo>
                <a:close/>
                <a:moveTo>
                  <a:pt x="21531" y="12566"/>
                </a:moveTo>
                <a:cubicBezTo>
                  <a:pt x="21529" y="12629"/>
                  <a:pt x="21524" y="12684"/>
                  <a:pt x="21522" y="12731"/>
                </a:cubicBezTo>
                <a:cubicBezTo>
                  <a:pt x="21517" y="12826"/>
                  <a:pt x="21512" y="12889"/>
                  <a:pt x="21512" y="12917"/>
                </a:cubicBezTo>
                <a:cubicBezTo>
                  <a:pt x="21536" y="12570"/>
                  <a:pt x="21548" y="12218"/>
                  <a:pt x="21550" y="11867"/>
                </a:cubicBezTo>
                <a:cubicBezTo>
                  <a:pt x="21550" y="11516"/>
                  <a:pt x="21538" y="11165"/>
                  <a:pt x="21517" y="10818"/>
                </a:cubicBezTo>
                <a:cubicBezTo>
                  <a:pt x="21493" y="10471"/>
                  <a:pt x="21458" y="10123"/>
                  <a:pt x="21413" y="9780"/>
                </a:cubicBezTo>
                <a:cubicBezTo>
                  <a:pt x="21387" y="9611"/>
                  <a:pt x="21366" y="9437"/>
                  <a:pt x="21335" y="9271"/>
                </a:cubicBezTo>
                <a:cubicBezTo>
                  <a:pt x="21321" y="9188"/>
                  <a:pt x="21307" y="9102"/>
                  <a:pt x="21292" y="9019"/>
                </a:cubicBezTo>
                <a:lnTo>
                  <a:pt x="21245" y="8770"/>
                </a:lnTo>
                <a:cubicBezTo>
                  <a:pt x="21177" y="8439"/>
                  <a:pt x="21103" y="8111"/>
                  <a:pt x="21016" y="7796"/>
                </a:cubicBezTo>
                <a:lnTo>
                  <a:pt x="20949" y="7555"/>
                </a:lnTo>
                <a:cubicBezTo>
                  <a:pt x="20940" y="7516"/>
                  <a:pt x="20926" y="7476"/>
                  <a:pt x="20914" y="7437"/>
                </a:cubicBezTo>
                <a:lnTo>
                  <a:pt x="20879" y="7318"/>
                </a:lnTo>
                <a:lnTo>
                  <a:pt x="20805" y="7086"/>
                </a:lnTo>
                <a:cubicBezTo>
                  <a:pt x="20782" y="7007"/>
                  <a:pt x="20753" y="6936"/>
                  <a:pt x="20727" y="6857"/>
                </a:cubicBezTo>
                <a:cubicBezTo>
                  <a:pt x="20517" y="6249"/>
                  <a:pt x="20268" y="5681"/>
                  <a:pt x="19994" y="5157"/>
                </a:cubicBezTo>
                <a:cubicBezTo>
                  <a:pt x="19443" y="4103"/>
                  <a:pt x="18788" y="3223"/>
                  <a:pt x="18088" y="2486"/>
                </a:cubicBezTo>
                <a:cubicBezTo>
                  <a:pt x="17385" y="1748"/>
                  <a:pt x="16636" y="1148"/>
                  <a:pt x="15865" y="667"/>
                </a:cubicBezTo>
                <a:cubicBezTo>
                  <a:pt x="15484" y="430"/>
                  <a:pt x="15098" y="217"/>
                  <a:pt x="14711" y="32"/>
                </a:cubicBezTo>
                <a:lnTo>
                  <a:pt x="14413" y="32"/>
                </a:lnTo>
                <a:cubicBezTo>
                  <a:pt x="14545" y="91"/>
                  <a:pt x="14677" y="150"/>
                  <a:pt x="14808" y="213"/>
                </a:cubicBezTo>
                <a:cubicBezTo>
                  <a:pt x="15124" y="367"/>
                  <a:pt x="15441" y="537"/>
                  <a:pt x="15751" y="726"/>
                </a:cubicBezTo>
                <a:cubicBezTo>
                  <a:pt x="16061" y="915"/>
                  <a:pt x="16368" y="1121"/>
                  <a:pt x="16669" y="1342"/>
                </a:cubicBezTo>
                <a:cubicBezTo>
                  <a:pt x="16744" y="1397"/>
                  <a:pt x="16818" y="1456"/>
                  <a:pt x="16891" y="1511"/>
                </a:cubicBezTo>
                <a:lnTo>
                  <a:pt x="17002" y="1598"/>
                </a:lnTo>
                <a:cubicBezTo>
                  <a:pt x="17038" y="1630"/>
                  <a:pt x="17076" y="1657"/>
                  <a:pt x="17111" y="1689"/>
                </a:cubicBezTo>
                <a:cubicBezTo>
                  <a:pt x="17184" y="1752"/>
                  <a:pt x="17258" y="1807"/>
                  <a:pt x="17329" y="1870"/>
                </a:cubicBezTo>
                <a:cubicBezTo>
                  <a:pt x="17400" y="1933"/>
                  <a:pt x="17471" y="1996"/>
                  <a:pt x="17544" y="2060"/>
                </a:cubicBezTo>
                <a:cubicBezTo>
                  <a:pt x="17579" y="2091"/>
                  <a:pt x="17615" y="2123"/>
                  <a:pt x="17650" y="2158"/>
                </a:cubicBezTo>
                <a:cubicBezTo>
                  <a:pt x="17686" y="2190"/>
                  <a:pt x="17721" y="2225"/>
                  <a:pt x="17754" y="2257"/>
                </a:cubicBezTo>
                <a:cubicBezTo>
                  <a:pt x="17790" y="2288"/>
                  <a:pt x="17823" y="2324"/>
                  <a:pt x="17858" y="2355"/>
                </a:cubicBezTo>
                <a:cubicBezTo>
                  <a:pt x="17894" y="2387"/>
                  <a:pt x="17927" y="2426"/>
                  <a:pt x="17960" y="2458"/>
                </a:cubicBezTo>
                <a:cubicBezTo>
                  <a:pt x="18029" y="2529"/>
                  <a:pt x="18097" y="2596"/>
                  <a:pt x="18164" y="2667"/>
                </a:cubicBezTo>
                <a:cubicBezTo>
                  <a:pt x="18230" y="2738"/>
                  <a:pt x="18296" y="2813"/>
                  <a:pt x="18362" y="2884"/>
                </a:cubicBezTo>
                <a:cubicBezTo>
                  <a:pt x="18428" y="2955"/>
                  <a:pt x="18492" y="3034"/>
                  <a:pt x="18556" y="3109"/>
                </a:cubicBezTo>
                <a:cubicBezTo>
                  <a:pt x="18620" y="3184"/>
                  <a:pt x="18684" y="3259"/>
                  <a:pt x="18745" y="3338"/>
                </a:cubicBezTo>
                <a:cubicBezTo>
                  <a:pt x="18807" y="3417"/>
                  <a:pt x="18868" y="3496"/>
                  <a:pt x="18930" y="3571"/>
                </a:cubicBezTo>
                <a:cubicBezTo>
                  <a:pt x="18989" y="3653"/>
                  <a:pt x="19048" y="3732"/>
                  <a:pt x="19107" y="3811"/>
                </a:cubicBezTo>
                <a:cubicBezTo>
                  <a:pt x="19136" y="3851"/>
                  <a:pt x="19166" y="3890"/>
                  <a:pt x="19195" y="3933"/>
                </a:cubicBezTo>
                <a:cubicBezTo>
                  <a:pt x="19223" y="3977"/>
                  <a:pt x="19251" y="4016"/>
                  <a:pt x="19280" y="4060"/>
                </a:cubicBezTo>
                <a:cubicBezTo>
                  <a:pt x="19308" y="4103"/>
                  <a:pt x="19337" y="4143"/>
                  <a:pt x="19365" y="4186"/>
                </a:cubicBezTo>
                <a:cubicBezTo>
                  <a:pt x="19393" y="4229"/>
                  <a:pt x="19422" y="4269"/>
                  <a:pt x="19448" y="4312"/>
                </a:cubicBezTo>
                <a:cubicBezTo>
                  <a:pt x="19502" y="4399"/>
                  <a:pt x="19557" y="4486"/>
                  <a:pt x="19609" y="4569"/>
                </a:cubicBezTo>
                <a:cubicBezTo>
                  <a:pt x="19635" y="4612"/>
                  <a:pt x="19661" y="4655"/>
                  <a:pt x="19687" y="4699"/>
                </a:cubicBezTo>
                <a:cubicBezTo>
                  <a:pt x="19713" y="4742"/>
                  <a:pt x="19739" y="4786"/>
                  <a:pt x="19762" y="4833"/>
                </a:cubicBezTo>
                <a:cubicBezTo>
                  <a:pt x="19866" y="5007"/>
                  <a:pt x="19959" y="5192"/>
                  <a:pt x="20053" y="5370"/>
                </a:cubicBezTo>
                <a:cubicBezTo>
                  <a:pt x="20098" y="5460"/>
                  <a:pt x="20143" y="5555"/>
                  <a:pt x="20188" y="5646"/>
                </a:cubicBezTo>
                <a:cubicBezTo>
                  <a:pt x="20209" y="5693"/>
                  <a:pt x="20233" y="5736"/>
                  <a:pt x="20254" y="5784"/>
                </a:cubicBezTo>
                <a:cubicBezTo>
                  <a:pt x="20275" y="5831"/>
                  <a:pt x="20297" y="5878"/>
                  <a:pt x="20316" y="5926"/>
                </a:cubicBezTo>
                <a:cubicBezTo>
                  <a:pt x="20356" y="6021"/>
                  <a:pt x="20398" y="6111"/>
                  <a:pt x="20439" y="6202"/>
                </a:cubicBezTo>
                <a:cubicBezTo>
                  <a:pt x="20476" y="6297"/>
                  <a:pt x="20514" y="6391"/>
                  <a:pt x="20552" y="6486"/>
                </a:cubicBezTo>
                <a:cubicBezTo>
                  <a:pt x="20571" y="6533"/>
                  <a:pt x="20590" y="6581"/>
                  <a:pt x="20607" y="6624"/>
                </a:cubicBezTo>
                <a:cubicBezTo>
                  <a:pt x="20623" y="6671"/>
                  <a:pt x="20640" y="6719"/>
                  <a:pt x="20659" y="6766"/>
                </a:cubicBezTo>
                <a:cubicBezTo>
                  <a:pt x="20692" y="6861"/>
                  <a:pt x="20725" y="6956"/>
                  <a:pt x="20760" y="7046"/>
                </a:cubicBezTo>
                <a:cubicBezTo>
                  <a:pt x="21271" y="8561"/>
                  <a:pt x="21467" y="10021"/>
                  <a:pt x="21522" y="11078"/>
                </a:cubicBezTo>
                <a:cubicBezTo>
                  <a:pt x="21550" y="11607"/>
                  <a:pt x="21545" y="12041"/>
                  <a:pt x="21536" y="12349"/>
                </a:cubicBezTo>
                <a:cubicBezTo>
                  <a:pt x="21536" y="12431"/>
                  <a:pt x="21534" y="12502"/>
                  <a:pt x="21531" y="12566"/>
                </a:cubicBezTo>
                <a:close/>
                <a:moveTo>
                  <a:pt x="19845" y="16353"/>
                </a:moveTo>
                <a:cubicBezTo>
                  <a:pt x="19601" y="17031"/>
                  <a:pt x="19320" y="17651"/>
                  <a:pt x="19020" y="18211"/>
                </a:cubicBezTo>
                <a:cubicBezTo>
                  <a:pt x="18871" y="18491"/>
                  <a:pt x="18715" y="18756"/>
                  <a:pt x="18556" y="19008"/>
                </a:cubicBezTo>
                <a:cubicBezTo>
                  <a:pt x="18398" y="19261"/>
                  <a:pt x="18239" y="19497"/>
                  <a:pt x="18078" y="19722"/>
                </a:cubicBezTo>
                <a:cubicBezTo>
                  <a:pt x="17918" y="19947"/>
                  <a:pt x="17757" y="20156"/>
                  <a:pt x="17594" y="20353"/>
                </a:cubicBezTo>
                <a:cubicBezTo>
                  <a:pt x="17513" y="20452"/>
                  <a:pt x="17433" y="20547"/>
                  <a:pt x="17352" y="20641"/>
                </a:cubicBezTo>
                <a:cubicBezTo>
                  <a:pt x="17312" y="20689"/>
                  <a:pt x="17272" y="20732"/>
                  <a:pt x="17232" y="20779"/>
                </a:cubicBezTo>
                <a:cubicBezTo>
                  <a:pt x="17191" y="20823"/>
                  <a:pt x="17151" y="20870"/>
                  <a:pt x="17111" y="20914"/>
                </a:cubicBezTo>
                <a:cubicBezTo>
                  <a:pt x="16879" y="21166"/>
                  <a:pt x="16652" y="21395"/>
                  <a:pt x="16432" y="21600"/>
                </a:cubicBezTo>
                <a:lnTo>
                  <a:pt x="16489" y="21600"/>
                </a:lnTo>
                <a:cubicBezTo>
                  <a:pt x="16532" y="21561"/>
                  <a:pt x="16572" y="21521"/>
                  <a:pt x="16614" y="21486"/>
                </a:cubicBezTo>
                <a:cubicBezTo>
                  <a:pt x="16938" y="21178"/>
                  <a:pt x="17253" y="20843"/>
                  <a:pt x="17556" y="20484"/>
                </a:cubicBezTo>
                <a:cubicBezTo>
                  <a:pt x="17856" y="20121"/>
                  <a:pt x="18149" y="19742"/>
                  <a:pt x="18421" y="19328"/>
                </a:cubicBezTo>
                <a:cubicBezTo>
                  <a:pt x="18558" y="19122"/>
                  <a:pt x="18691" y="18909"/>
                  <a:pt x="18821" y="18692"/>
                </a:cubicBezTo>
                <a:cubicBezTo>
                  <a:pt x="18949" y="18471"/>
                  <a:pt x="19074" y="18251"/>
                  <a:pt x="19192" y="18018"/>
                </a:cubicBezTo>
                <a:cubicBezTo>
                  <a:pt x="19668" y="17099"/>
                  <a:pt x="20065" y="16073"/>
                  <a:pt x="20332" y="14980"/>
                </a:cubicBezTo>
                <a:cubicBezTo>
                  <a:pt x="20602" y="13887"/>
                  <a:pt x="20737" y="12719"/>
                  <a:pt x="20711" y="11560"/>
                </a:cubicBezTo>
                <a:cubicBezTo>
                  <a:pt x="20706" y="11268"/>
                  <a:pt x="20687" y="10980"/>
                  <a:pt x="20663" y="10688"/>
                </a:cubicBezTo>
                <a:cubicBezTo>
                  <a:pt x="20637" y="10400"/>
                  <a:pt x="20604" y="10112"/>
                  <a:pt x="20559" y="9828"/>
                </a:cubicBezTo>
                <a:cubicBezTo>
                  <a:pt x="20514" y="9544"/>
                  <a:pt x="20465" y="9259"/>
                  <a:pt x="20401" y="8983"/>
                </a:cubicBezTo>
                <a:cubicBezTo>
                  <a:pt x="20372" y="8841"/>
                  <a:pt x="20337" y="8707"/>
                  <a:pt x="20304" y="8569"/>
                </a:cubicBezTo>
                <a:cubicBezTo>
                  <a:pt x="20268" y="8435"/>
                  <a:pt x="20231" y="8301"/>
                  <a:pt x="20195" y="8167"/>
                </a:cubicBezTo>
                <a:cubicBezTo>
                  <a:pt x="19890" y="7105"/>
                  <a:pt x="19445" y="6143"/>
                  <a:pt x="18916" y="5306"/>
                </a:cubicBezTo>
                <a:cubicBezTo>
                  <a:pt x="18386" y="4470"/>
                  <a:pt x="17771" y="3756"/>
                  <a:pt x="17113" y="3156"/>
                </a:cubicBezTo>
                <a:cubicBezTo>
                  <a:pt x="16785" y="2856"/>
                  <a:pt x="16447" y="2580"/>
                  <a:pt x="16099" y="2332"/>
                </a:cubicBezTo>
                <a:cubicBezTo>
                  <a:pt x="15751" y="2083"/>
                  <a:pt x="15396" y="1862"/>
                  <a:pt x="15035" y="1661"/>
                </a:cubicBezTo>
                <a:cubicBezTo>
                  <a:pt x="14673" y="1460"/>
                  <a:pt x="14306" y="1286"/>
                  <a:pt x="13937" y="1128"/>
                </a:cubicBezTo>
                <a:cubicBezTo>
                  <a:pt x="13566" y="975"/>
                  <a:pt x="13192" y="844"/>
                  <a:pt x="12816" y="734"/>
                </a:cubicBezTo>
                <a:cubicBezTo>
                  <a:pt x="11310" y="292"/>
                  <a:pt x="9761" y="209"/>
                  <a:pt x="8230" y="454"/>
                </a:cubicBezTo>
                <a:cubicBezTo>
                  <a:pt x="7464" y="576"/>
                  <a:pt x="6705" y="777"/>
                  <a:pt x="5955" y="1061"/>
                </a:cubicBezTo>
                <a:cubicBezTo>
                  <a:pt x="5205" y="1345"/>
                  <a:pt x="4468" y="1716"/>
                  <a:pt x="3751" y="2170"/>
                </a:cubicBezTo>
                <a:cubicBezTo>
                  <a:pt x="3034" y="2628"/>
                  <a:pt x="2337" y="3164"/>
                  <a:pt x="1674" y="3803"/>
                </a:cubicBezTo>
                <a:cubicBezTo>
                  <a:pt x="1086" y="4367"/>
                  <a:pt x="523" y="5003"/>
                  <a:pt x="0" y="5721"/>
                </a:cubicBezTo>
                <a:lnTo>
                  <a:pt x="0" y="6293"/>
                </a:lnTo>
                <a:cubicBezTo>
                  <a:pt x="66" y="6198"/>
                  <a:pt x="132" y="6103"/>
                  <a:pt x="201" y="6009"/>
                </a:cubicBezTo>
                <a:cubicBezTo>
                  <a:pt x="759" y="5239"/>
                  <a:pt x="1440" y="4462"/>
                  <a:pt x="2237" y="3752"/>
                </a:cubicBezTo>
                <a:cubicBezTo>
                  <a:pt x="3034" y="3042"/>
                  <a:pt x="3945" y="2403"/>
                  <a:pt x="4943" y="1894"/>
                </a:cubicBezTo>
                <a:cubicBezTo>
                  <a:pt x="5941" y="1385"/>
                  <a:pt x="7029" y="1006"/>
                  <a:pt x="8166" y="801"/>
                </a:cubicBezTo>
                <a:cubicBezTo>
                  <a:pt x="9304" y="600"/>
                  <a:pt x="10496" y="572"/>
                  <a:pt x="11690" y="769"/>
                </a:cubicBezTo>
                <a:cubicBezTo>
                  <a:pt x="12289" y="868"/>
                  <a:pt x="12887" y="1022"/>
                  <a:pt x="13481" y="1235"/>
                </a:cubicBezTo>
                <a:lnTo>
                  <a:pt x="13592" y="1274"/>
                </a:lnTo>
                <a:lnTo>
                  <a:pt x="13703" y="1318"/>
                </a:lnTo>
                <a:lnTo>
                  <a:pt x="13925" y="1405"/>
                </a:lnTo>
                <a:cubicBezTo>
                  <a:pt x="14072" y="1468"/>
                  <a:pt x="14221" y="1527"/>
                  <a:pt x="14368" y="1598"/>
                </a:cubicBezTo>
                <a:cubicBezTo>
                  <a:pt x="14441" y="1633"/>
                  <a:pt x="14514" y="1665"/>
                  <a:pt x="14588" y="1700"/>
                </a:cubicBezTo>
                <a:lnTo>
                  <a:pt x="14805" y="1811"/>
                </a:lnTo>
                <a:cubicBezTo>
                  <a:pt x="14878" y="1846"/>
                  <a:pt x="14949" y="1890"/>
                  <a:pt x="15023" y="1925"/>
                </a:cubicBezTo>
                <a:lnTo>
                  <a:pt x="15132" y="1985"/>
                </a:lnTo>
                <a:cubicBezTo>
                  <a:pt x="15167" y="2004"/>
                  <a:pt x="15202" y="2028"/>
                  <a:pt x="15238" y="2048"/>
                </a:cubicBezTo>
                <a:lnTo>
                  <a:pt x="15453" y="2174"/>
                </a:lnTo>
                <a:lnTo>
                  <a:pt x="15666" y="2308"/>
                </a:lnTo>
                <a:cubicBezTo>
                  <a:pt x="15737" y="2351"/>
                  <a:pt x="15808" y="2399"/>
                  <a:pt x="15877" y="2446"/>
                </a:cubicBezTo>
                <a:lnTo>
                  <a:pt x="15981" y="2517"/>
                </a:lnTo>
                <a:lnTo>
                  <a:pt x="16033" y="2553"/>
                </a:lnTo>
                <a:lnTo>
                  <a:pt x="16085" y="2592"/>
                </a:lnTo>
                <a:lnTo>
                  <a:pt x="16293" y="2742"/>
                </a:lnTo>
                <a:cubicBezTo>
                  <a:pt x="16361" y="2793"/>
                  <a:pt x="16430" y="2849"/>
                  <a:pt x="16499" y="2900"/>
                </a:cubicBezTo>
                <a:lnTo>
                  <a:pt x="16600" y="2979"/>
                </a:lnTo>
                <a:lnTo>
                  <a:pt x="16700" y="3062"/>
                </a:lnTo>
                <a:cubicBezTo>
                  <a:pt x="16766" y="3117"/>
                  <a:pt x="16834" y="3172"/>
                  <a:pt x="16901" y="3231"/>
                </a:cubicBezTo>
                <a:cubicBezTo>
                  <a:pt x="17165" y="3460"/>
                  <a:pt x="17423" y="3709"/>
                  <a:pt x="17672" y="3973"/>
                </a:cubicBezTo>
                <a:cubicBezTo>
                  <a:pt x="17920" y="4237"/>
                  <a:pt x="18156" y="4521"/>
                  <a:pt x="18386" y="4817"/>
                </a:cubicBezTo>
                <a:cubicBezTo>
                  <a:pt x="18613" y="5117"/>
                  <a:pt x="18826" y="5437"/>
                  <a:pt x="19024" y="5768"/>
                </a:cubicBezTo>
                <a:cubicBezTo>
                  <a:pt x="19074" y="5851"/>
                  <a:pt x="19121" y="5938"/>
                  <a:pt x="19171" y="6020"/>
                </a:cubicBezTo>
                <a:cubicBezTo>
                  <a:pt x="19218" y="6107"/>
                  <a:pt x="19263" y="6194"/>
                  <a:pt x="19311" y="6281"/>
                </a:cubicBezTo>
                <a:cubicBezTo>
                  <a:pt x="19334" y="6324"/>
                  <a:pt x="19358" y="6368"/>
                  <a:pt x="19379" y="6411"/>
                </a:cubicBezTo>
                <a:lnTo>
                  <a:pt x="19445" y="6545"/>
                </a:lnTo>
                <a:cubicBezTo>
                  <a:pt x="19488" y="6636"/>
                  <a:pt x="19533" y="6723"/>
                  <a:pt x="19573" y="6817"/>
                </a:cubicBezTo>
                <a:cubicBezTo>
                  <a:pt x="19613" y="6908"/>
                  <a:pt x="19654" y="7003"/>
                  <a:pt x="19694" y="7094"/>
                </a:cubicBezTo>
                <a:cubicBezTo>
                  <a:pt x="19732" y="7188"/>
                  <a:pt x="19769" y="7283"/>
                  <a:pt x="19807" y="7378"/>
                </a:cubicBezTo>
                <a:lnTo>
                  <a:pt x="19836" y="7449"/>
                </a:lnTo>
                <a:lnTo>
                  <a:pt x="19862" y="7520"/>
                </a:lnTo>
                <a:lnTo>
                  <a:pt x="19914" y="7666"/>
                </a:lnTo>
                <a:lnTo>
                  <a:pt x="19966" y="7812"/>
                </a:lnTo>
                <a:cubicBezTo>
                  <a:pt x="19982" y="7859"/>
                  <a:pt x="19996" y="7910"/>
                  <a:pt x="20013" y="7961"/>
                </a:cubicBezTo>
                <a:lnTo>
                  <a:pt x="20060" y="8111"/>
                </a:lnTo>
                <a:cubicBezTo>
                  <a:pt x="20074" y="8163"/>
                  <a:pt x="20093" y="8210"/>
                  <a:pt x="20105" y="8261"/>
                </a:cubicBezTo>
                <a:cubicBezTo>
                  <a:pt x="20134" y="8364"/>
                  <a:pt x="20162" y="8462"/>
                  <a:pt x="20190" y="8565"/>
                </a:cubicBezTo>
                <a:cubicBezTo>
                  <a:pt x="20205" y="8616"/>
                  <a:pt x="20216" y="8668"/>
                  <a:pt x="20231" y="8719"/>
                </a:cubicBezTo>
                <a:lnTo>
                  <a:pt x="20268" y="8873"/>
                </a:lnTo>
                <a:cubicBezTo>
                  <a:pt x="20294" y="8975"/>
                  <a:pt x="20316" y="9082"/>
                  <a:pt x="20339" y="9184"/>
                </a:cubicBezTo>
                <a:cubicBezTo>
                  <a:pt x="20519" y="10021"/>
                  <a:pt x="20614" y="10877"/>
                  <a:pt x="20626" y="11717"/>
                </a:cubicBezTo>
                <a:cubicBezTo>
                  <a:pt x="20637" y="12558"/>
                  <a:pt x="20566" y="13382"/>
                  <a:pt x="20427" y="14167"/>
                </a:cubicBezTo>
                <a:cubicBezTo>
                  <a:pt x="20292" y="14937"/>
                  <a:pt x="20089" y="15674"/>
                  <a:pt x="19845" y="16353"/>
                </a:cubicBezTo>
                <a:close/>
                <a:moveTo>
                  <a:pt x="4444" y="552"/>
                </a:moveTo>
                <a:cubicBezTo>
                  <a:pt x="4444" y="552"/>
                  <a:pt x="4522" y="513"/>
                  <a:pt x="4669" y="434"/>
                </a:cubicBezTo>
                <a:cubicBezTo>
                  <a:pt x="4742" y="399"/>
                  <a:pt x="4832" y="351"/>
                  <a:pt x="4938" y="300"/>
                </a:cubicBezTo>
                <a:cubicBezTo>
                  <a:pt x="5045" y="249"/>
                  <a:pt x="5168" y="190"/>
                  <a:pt x="5307" y="130"/>
                </a:cubicBezTo>
                <a:cubicBezTo>
                  <a:pt x="5380" y="99"/>
                  <a:pt x="5461" y="63"/>
                  <a:pt x="5544" y="28"/>
                </a:cubicBezTo>
                <a:lnTo>
                  <a:pt x="5276" y="28"/>
                </a:lnTo>
                <a:cubicBezTo>
                  <a:pt x="4995" y="193"/>
                  <a:pt x="4718" y="367"/>
                  <a:pt x="4444" y="552"/>
                </a:cubicBezTo>
                <a:close/>
                <a:moveTo>
                  <a:pt x="17709" y="20906"/>
                </a:moveTo>
                <a:cubicBezTo>
                  <a:pt x="17702" y="20914"/>
                  <a:pt x="17695" y="20921"/>
                  <a:pt x="17691" y="20929"/>
                </a:cubicBezTo>
                <a:cubicBezTo>
                  <a:pt x="17695" y="20925"/>
                  <a:pt x="17702" y="20917"/>
                  <a:pt x="17709" y="20906"/>
                </a:cubicBezTo>
                <a:close/>
                <a:moveTo>
                  <a:pt x="21146" y="7362"/>
                </a:moveTo>
                <a:cubicBezTo>
                  <a:pt x="21108" y="7232"/>
                  <a:pt x="21065" y="7105"/>
                  <a:pt x="21025" y="6975"/>
                </a:cubicBezTo>
                <a:lnTo>
                  <a:pt x="20994" y="6877"/>
                </a:lnTo>
                <a:cubicBezTo>
                  <a:pt x="20985" y="6845"/>
                  <a:pt x="20973" y="6813"/>
                  <a:pt x="20961" y="6782"/>
                </a:cubicBezTo>
                <a:lnTo>
                  <a:pt x="20895" y="6593"/>
                </a:lnTo>
                <a:lnTo>
                  <a:pt x="20829" y="6403"/>
                </a:lnTo>
                <a:lnTo>
                  <a:pt x="20758" y="6222"/>
                </a:lnTo>
                <a:lnTo>
                  <a:pt x="20687" y="6040"/>
                </a:lnTo>
                <a:lnTo>
                  <a:pt x="20652" y="5949"/>
                </a:lnTo>
                <a:lnTo>
                  <a:pt x="20614" y="5863"/>
                </a:lnTo>
                <a:cubicBezTo>
                  <a:pt x="20562" y="5744"/>
                  <a:pt x="20512" y="5626"/>
                  <a:pt x="20460" y="5512"/>
                </a:cubicBezTo>
                <a:lnTo>
                  <a:pt x="20299" y="5172"/>
                </a:lnTo>
                <a:cubicBezTo>
                  <a:pt x="20273" y="5113"/>
                  <a:pt x="20245" y="5062"/>
                  <a:pt x="20216" y="5007"/>
                </a:cubicBezTo>
                <a:lnTo>
                  <a:pt x="20131" y="4845"/>
                </a:lnTo>
                <a:cubicBezTo>
                  <a:pt x="20103" y="4790"/>
                  <a:pt x="20074" y="4734"/>
                  <a:pt x="20046" y="4683"/>
                </a:cubicBezTo>
                <a:lnTo>
                  <a:pt x="19956" y="4525"/>
                </a:lnTo>
                <a:cubicBezTo>
                  <a:pt x="19897" y="4423"/>
                  <a:pt x="19838" y="4316"/>
                  <a:pt x="19777" y="4218"/>
                </a:cubicBezTo>
                <a:cubicBezTo>
                  <a:pt x="19715" y="4119"/>
                  <a:pt x="19654" y="4016"/>
                  <a:pt x="19592" y="3918"/>
                </a:cubicBezTo>
                <a:lnTo>
                  <a:pt x="19400" y="3630"/>
                </a:lnTo>
                <a:cubicBezTo>
                  <a:pt x="19143" y="3255"/>
                  <a:pt x="18871" y="2908"/>
                  <a:pt x="18594" y="2580"/>
                </a:cubicBezTo>
                <a:cubicBezTo>
                  <a:pt x="18315" y="2261"/>
                  <a:pt x="18026" y="1961"/>
                  <a:pt x="17731" y="1681"/>
                </a:cubicBezTo>
                <a:cubicBezTo>
                  <a:pt x="17435" y="1409"/>
                  <a:pt x="17135" y="1152"/>
                  <a:pt x="16830" y="919"/>
                </a:cubicBezTo>
                <a:cubicBezTo>
                  <a:pt x="16522" y="687"/>
                  <a:pt x="16212" y="474"/>
                  <a:pt x="15900" y="276"/>
                </a:cubicBezTo>
                <a:cubicBezTo>
                  <a:pt x="15758" y="190"/>
                  <a:pt x="15614" y="103"/>
                  <a:pt x="15472" y="24"/>
                </a:cubicBezTo>
                <a:lnTo>
                  <a:pt x="15283" y="24"/>
                </a:lnTo>
                <a:cubicBezTo>
                  <a:pt x="16229" y="525"/>
                  <a:pt x="17149" y="1188"/>
                  <a:pt x="17970" y="1989"/>
                </a:cubicBezTo>
                <a:cubicBezTo>
                  <a:pt x="18414" y="2423"/>
                  <a:pt x="18826" y="2900"/>
                  <a:pt x="19199" y="3405"/>
                </a:cubicBezTo>
                <a:cubicBezTo>
                  <a:pt x="19571" y="3910"/>
                  <a:pt x="19902" y="4442"/>
                  <a:pt x="20183" y="4983"/>
                </a:cubicBezTo>
                <a:cubicBezTo>
                  <a:pt x="20746" y="6060"/>
                  <a:pt x="21106" y="7145"/>
                  <a:pt x="21307" y="7958"/>
                </a:cubicBezTo>
                <a:cubicBezTo>
                  <a:pt x="21510" y="8766"/>
                  <a:pt x="21583" y="9303"/>
                  <a:pt x="21600" y="9394"/>
                </a:cubicBezTo>
                <a:cubicBezTo>
                  <a:pt x="21515" y="8829"/>
                  <a:pt x="21401" y="8281"/>
                  <a:pt x="21262" y="7748"/>
                </a:cubicBezTo>
                <a:lnTo>
                  <a:pt x="21146" y="7362"/>
                </a:lnTo>
                <a:close/>
                <a:moveTo>
                  <a:pt x="17934" y="1606"/>
                </a:moveTo>
                <a:cubicBezTo>
                  <a:pt x="18298" y="1953"/>
                  <a:pt x="18639" y="2324"/>
                  <a:pt x="18956" y="2707"/>
                </a:cubicBezTo>
                <a:cubicBezTo>
                  <a:pt x="19270" y="3093"/>
                  <a:pt x="19554" y="3496"/>
                  <a:pt x="19807" y="3894"/>
                </a:cubicBezTo>
                <a:cubicBezTo>
                  <a:pt x="19838" y="3945"/>
                  <a:pt x="19869" y="3993"/>
                  <a:pt x="19902" y="4044"/>
                </a:cubicBezTo>
                <a:cubicBezTo>
                  <a:pt x="19918" y="4068"/>
                  <a:pt x="19933" y="4091"/>
                  <a:pt x="19947" y="4119"/>
                </a:cubicBezTo>
                <a:cubicBezTo>
                  <a:pt x="19961" y="4143"/>
                  <a:pt x="19975" y="4170"/>
                  <a:pt x="19992" y="4194"/>
                </a:cubicBezTo>
                <a:cubicBezTo>
                  <a:pt x="20051" y="4296"/>
                  <a:pt x="20108" y="4395"/>
                  <a:pt x="20162" y="4490"/>
                </a:cubicBezTo>
                <a:cubicBezTo>
                  <a:pt x="20216" y="4588"/>
                  <a:pt x="20268" y="4687"/>
                  <a:pt x="20318" y="4782"/>
                </a:cubicBezTo>
                <a:cubicBezTo>
                  <a:pt x="20344" y="4829"/>
                  <a:pt x="20368" y="4876"/>
                  <a:pt x="20394" y="4924"/>
                </a:cubicBezTo>
                <a:cubicBezTo>
                  <a:pt x="20417" y="4971"/>
                  <a:pt x="20441" y="5018"/>
                  <a:pt x="20462" y="5066"/>
                </a:cubicBezTo>
                <a:cubicBezTo>
                  <a:pt x="20507" y="5160"/>
                  <a:pt x="20552" y="5251"/>
                  <a:pt x="20595" y="5342"/>
                </a:cubicBezTo>
                <a:cubicBezTo>
                  <a:pt x="20635" y="5433"/>
                  <a:pt x="20675" y="5523"/>
                  <a:pt x="20713" y="5610"/>
                </a:cubicBezTo>
                <a:cubicBezTo>
                  <a:pt x="20732" y="5654"/>
                  <a:pt x="20751" y="5697"/>
                  <a:pt x="20770" y="5736"/>
                </a:cubicBezTo>
                <a:cubicBezTo>
                  <a:pt x="20779" y="5756"/>
                  <a:pt x="20789" y="5776"/>
                  <a:pt x="20796" y="5800"/>
                </a:cubicBezTo>
                <a:cubicBezTo>
                  <a:pt x="20805" y="5819"/>
                  <a:pt x="20812" y="5843"/>
                  <a:pt x="20822" y="5863"/>
                </a:cubicBezTo>
                <a:cubicBezTo>
                  <a:pt x="20855" y="5946"/>
                  <a:pt x="20886" y="6024"/>
                  <a:pt x="20916" y="6099"/>
                </a:cubicBezTo>
                <a:cubicBezTo>
                  <a:pt x="20978" y="6249"/>
                  <a:pt x="21028" y="6391"/>
                  <a:pt x="21073" y="6514"/>
                </a:cubicBezTo>
                <a:cubicBezTo>
                  <a:pt x="21094" y="6577"/>
                  <a:pt x="21115" y="6636"/>
                  <a:pt x="21134" y="6687"/>
                </a:cubicBezTo>
                <a:cubicBezTo>
                  <a:pt x="21153" y="6742"/>
                  <a:pt x="21169" y="6794"/>
                  <a:pt x="21184" y="6841"/>
                </a:cubicBezTo>
                <a:cubicBezTo>
                  <a:pt x="21243" y="7030"/>
                  <a:pt x="21281" y="7145"/>
                  <a:pt x="21292" y="7180"/>
                </a:cubicBezTo>
                <a:lnTo>
                  <a:pt x="21193" y="6861"/>
                </a:lnTo>
                <a:cubicBezTo>
                  <a:pt x="21177" y="6810"/>
                  <a:pt x="21160" y="6754"/>
                  <a:pt x="21143" y="6703"/>
                </a:cubicBezTo>
                <a:lnTo>
                  <a:pt x="21089" y="6549"/>
                </a:lnTo>
                <a:lnTo>
                  <a:pt x="20980" y="6241"/>
                </a:lnTo>
                <a:lnTo>
                  <a:pt x="20862" y="5942"/>
                </a:lnTo>
                <a:lnTo>
                  <a:pt x="20803" y="5792"/>
                </a:lnTo>
                <a:lnTo>
                  <a:pt x="20741" y="5646"/>
                </a:lnTo>
                <a:lnTo>
                  <a:pt x="20616" y="5358"/>
                </a:lnTo>
                <a:cubicBezTo>
                  <a:pt x="20573" y="5263"/>
                  <a:pt x="20529" y="5172"/>
                  <a:pt x="20484" y="5078"/>
                </a:cubicBezTo>
                <a:lnTo>
                  <a:pt x="20417" y="4940"/>
                </a:lnTo>
                <a:cubicBezTo>
                  <a:pt x="20396" y="4892"/>
                  <a:pt x="20370" y="4849"/>
                  <a:pt x="20349" y="4805"/>
                </a:cubicBezTo>
                <a:cubicBezTo>
                  <a:pt x="19980" y="4087"/>
                  <a:pt x="19568" y="3444"/>
                  <a:pt x="19128" y="2876"/>
                </a:cubicBezTo>
                <a:cubicBezTo>
                  <a:pt x="18689" y="2308"/>
                  <a:pt x="18225" y="1803"/>
                  <a:pt x="17745" y="1361"/>
                </a:cubicBezTo>
                <a:cubicBezTo>
                  <a:pt x="17265" y="919"/>
                  <a:pt x="16768" y="533"/>
                  <a:pt x="16264" y="197"/>
                </a:cubicBezTo>
                <a:cubicBezTo>
                  <a:pt x="16179" y="142"/>
                  <a:pt x="16092" y="87"/>
                  <a:pt x="16004" y="32"/>
                </a:cubicBezTo>
                <a:lnTo>
                  <a:pt x="15869" y="32"/>
                </a:lnTo>
                <a:cubicBezTo>
                  <a:pt x="16591" y="466"/>
                  <a:pt x="17296" y="994"/>
                  <a:pt x="17934" y="1606"/>
                </a:cubicBezTo>
                <a:close/>
                <a:moveTo>
                  <a:pt x="2" y="5567"/>
                </a:moveTo>
                <a:cubicBezTo>
                  <a:pt x="43" y="5512"/>
                  <a:pt x="92" y="5444"/>
                  <a:pt x="154" y="5362"/>
                </a:cubicBezTo>
                <a:cubicBezTo>
                  <a:pt x="333" y="5125"/>
                  <a:pt x="601" y="4782"/>
                  <a:pt x="958" y="4383"/>
                </a:cubicBezTo>
                <a:cubicBezTo>
                  <a:pt x="979" y="4360"/>
                  <a:pt x="1003" y="4332"/>
                  <a:pt x="1026" y="4308"/>
                </a:cubicBezTo>
                <a:cubicBezTo>
                  <a:pt x="1050" y="4285"/>
                  <a:pt x="1074" y="4257"/>
                  <a:pt x="1097" y="4233"/>
                </a:cubicBezTo>
                <a:cubicBezTo>
                  <a:pt x="1145" y="4182"/>
                  <a:pt x="1194" y="4131"/>
                  <a:pt x="1244" y="4076"/>
                </a:cubicBezTo>
                <a:cubicBezTo>
                  <a:pt x="1346" y="3973"/>
                  <a:pt x="1450" y="3862"/>
                  <a:pt x="1563" y="3752"/>
                </a:cubicBezTo>
                <a:cubicBezTo>
                  <a:pt x="1786" y="3531"/>
                  <a:pt x="2032" y="3302"/>
                  <a:pt x="2299" y="3073"/>
                </a:cubicBezTo>
                <a:cubicBezTo>
                  <a:pt x="2833" y="2616"/>
                  <a:pt x="3455" y="2158"/>
                  <a:pt x="4155" y="1744"/>
                </a:cubicBezTo>
                <a:cubicBezTo>
                  <a:pt x="4855" y="1330"/>
                  <a:pt x="5631" y="959"/>
                  <a:pt x="6468" y="679"/>
                </a:cubicBezTo>
                <a:cubicBezTo>
                  <a:pt x="6887" y="537"/>
                  <a:pt x="7320" y="418"/>
                  <a:pt x="7764" y="320"/>
                </a:cubicBezTo>
                <a:cubicBezTo>
                  <a:pt x="8209" y="225"/>
                  <a:pt x="8666" y="158"/>
                  <a:pt x="9131" y="115"/>
                </a:cubicBezTo>
                <a:cubicBezTo>
                  <a:pt x="10063" y="36"/>
                  <a:pt x="11031" y="75"/>
                  <a:pt x="12005" y="264"/>
                </a:cubicBezTo>
                <a:cubicBezTo>
                  <a:pt x="12492" y="355"/>
                  <a:pt x="12979" y="489"/>
                  <a:pt x="13467" y="655"/>
                </a:cubicBezTo>
                <a:cubicBezTo>
                  <a:pt x="13951" y="825"/>
                  <a:pt x="14436" y="1030"/>
                  <a:pt x="14912" y="1274"/>
                </a:cubicBezTo>
                <a:cubicBezTo>
                  <a:pt x="15387" y="1519"/>
                  <a:pt x="15855" y="1807"/>
                  <a:pt x="16309" y="2134"/>
                </a:cubicBezTo>
                <a:cubicBezTo>
                  <a:pt x="16763" y="2462"/>
                  <a:pt x="17203" y="2829"/>
                  <a:pt x="17620" y="3247"/>
                </a:cubicBezTo>
                <a:cubicBezTo>
                  <a:pt x="18036" y="3665"/>
                  <a:pt x="18431" y="4127"/>
                  <a:pt x="18793" y="4632"/>
                </a:cubicBezTo>
                <a:cubicBezTo>
                  <a:pt x="19154" y="5141"/>
                  <a:pt x="19478" y="5697"/>
                  <a:pt x="19762" y="6293"/>
                </a:cubicBezTo>
                <a:cubicBezTo>
                  <a:pt x="20046" y="6884"/>
                  <a:pt x="20278" y="7524"/>
                  <a:pt x="20462" y="8178"/>
                </a:cubicBezTo>
                <a:cubicBezTo>
                  <a:pt x="20484" y="8261"/>
                  <a:pt x="20510" y="8340"/>
                  <a:pt x="20531" y="8427"/>
                </a:cubicBezTo>
                <a:cubicBezTo>
                  <a:pt x="20552" y="8510"/>
                  <a:pt x="20573" y="8593"/>
                  <a:pt x="20592" y="8679"/>
                </a:cubicBezTo>
                <a:cubicBezTo>
                  <a:pt x="20611" y="8762"/>
                  <a:pt x="20630" y="8849"/>
                  <a:pt x="20649" y="8932"/>
                </a:cubicBezTo>
                <a:cubicBezTo>
                  <a:pt x="20668" y="9015"/>
                  <a:pt x="20685" y="9102"/>
                  <a:pt x="20701" y="9184"/>
                </a:cubicBezTo>
                <a:cubicBezTo>
                  <a:pt x="20737" y="9354"/>
                  <a:pt x="20765" y="9524"/>
                  <a:pt x="20793" y="9693"/>
                </a:cubicBezTo>
                <a:cubicBezTo>
                  <a:pt x="20805" y="9780"/>
                  <a:pt x="20819" y="9863"/>
                  <a:pt x="20831" y="9946"/>
                </a:cubicBezTo>
                <a:cubicBezTo>
                  <a:pt x="20845" y="10029"/>
                  <a:pt x="20853" y="10116"/>
                  <a:pt x="20864" y="10198"/>
                </a:cubicBezTo>
                <a:cubicBezTo>
                  <a:pt x="20905" y="10538"/>
                  <a:pt x="20938" y="10873"/>
                  <a:pt x="20952" y="11208"/>
                </a:cubicBezTo>
                <a:cubicBezTo>
                  <a:pt x="20968" y="11544"/>
                  <a:pt x="20973" y="11875"/>
                  <a:pt x="20966" y="12199"/>
                </a:cubicBezTo>
                <a:cubicBezTo>
                  <a:pt x="20957" y="12522"/>
                  <a:pt x="20940" y="12846"/>
                  <a:pt x="20912" y="13157"/>
                </a:cubicBezTo>
                <a:cubicBezTo>
                  <a:pt x="20883" y="13469"/>
                  <a:pt x="20843" y="13773"/>
                  <a:pt x="20798" y="14069"/>
                </a:cubicBezTo>
                <a:cubicBezTo>
                  <a:pt x="20751" y="14364"/>
                  <a:pt x="20694" y="14649"/>
                  <a:pt x="20635" y="14925"/>
                </a:cubicBezTo>
                <a:cubicBezTo>
                  <a:pt x="20602" y="15063"/>
                  <a:pt x="20573" y="15197"/>
                  <a:pt x="20538" y="15331"/>
                </a:cubicBezTo>
                <a:cubicBezTo>
                  <a:pt x="20521" y="15398"/>
                  <a:pt x="20505" y="15465"/>
                  <a:pt x="20486" y="15528"/>
                </a:cubicBezTo>
                <a:cubicBezTo>
                  <a:pt x="20467" y="15591"/>
                  <a:pt x="20450" y="15658"/>
                  <a:pt x="20432" y="15722"/>
                </a:cubicBezTo>
                <a:cubicBezTo>
                  <a:pt x="20415" y="15785"/>
                  <a:pt x="20394" y="15848"/>
                  <a:pt x="20377" y="15911"/>
                </a:cubicBezTo>
                <a:cubicBezTo>
                  <a:pt x="20358" y="15974"/>
                  <a:pt x="20339" y="16037"/>
                  <a:pt x="20320" y="16096"/>
                </a:cubicBezTo>
                <a:cubicBezTo>
                  <a:pt x="20280" y="16219"/>
                  <a:pt x="20242" y="16341"/>
                  <a:pt x="20202" y="16455"/>
                </a:cubicBezTo>
                <a:cubicBezTo>
                  <a:pt x="20181" y="16515"/>
                  <a:pt x="20162" y="16574"/>
                  <a:pt x="20141" y="16629"/>
                </a:cubicBezTo>
                <a:cubicBezTo>
                  <a:pt x="20119" y="16684"/>
                  <a:pt x="20098" y="16743"/>
                  <a:pt x="20079" y="16799"/>
                </a:cubicBezTo>
                <a:cubicBezTo>
                  <a:pt x="20039" y="16913"/>
                  <a:pt x="19994" y="17020"/>
                  <a:pt x="19954" y="17126"/>
                </a:cubicBezTo>
                <a:cubicBezTo>
                  <a:pt x="19784" y="17552"/>
                  <a:pt x="19606" y="17939"/>
                  <a:pt x="19431" y="18282"/>
                </a:cubicBezTo>
                <a:cubicBezTo>
                  <a:pt x="19256" y="18629"/>
                  <a:pt x="19084" y="18933"/>
                  <a:pt x="18920" y="19205"/>
                </a:cubicBezTo>
                <a:cubicBezTo>
                  <a:pt x="18594" y="19746"/>
                  <a:pt x="18305" y="20148"/>
                  <a:pt x="18093" y="20428"/>
                </a:cubicBezTo>
                <a:cubicBezTo>
                  <a:pt x="17986" y="20566"/>
                  <a:pt x="17899" y="20681"/>
                  <a:pt x="17832" y="20760"/>
                </a:cubicBezTo>
                <a:cubicBezTo>
                  <a:pt x="17783" y="20819"/>
                  <a:pt x="17747" y="20866"/>
                  <a:pt x="17721" y="20898"/>
                </a:cubicBezTo>
                <a:cubicBezTo>
                  <a:pt x="18213" y="20318"/>
                  <a:pt x="18674" y="19667"/>
                  <a:pt x="19091" y="18949"/>
                </a:cubicBezTo>
                <a:cubicBezTo>
                  <a:pt x="19512" y="18223"/>
                  <a:pt x="19892" y="17426"/>
                  <a:pt x="20197" y="16566"/>
                </a:cubicBezTo>
                <a:cubicBezTo>
                  <a:pt x="20351" y="16136"/>
                  <a:pt x="20486" y="15690"/>
                  <a:pt x="20602" y="15228"/>
                </a:cubicBezTo>
                <a:cubicBezTo>
                  <a:pt x="20715" y="14767"/>
                  <a:pt x="20810" y="14297"/>
                  <a:pt x="20879" y="13812"/>
                </a:cubicBezTo>
                <a:cubicBezTo>
                  <a:pt x="20950" y="13331"/>
                  <a:pt x="20992" y="12842"/>
                  <a:pt x="21011" y="12345"/>
                </a:cubicBezTo>
                <a:cubicBezTo>
                  <a:pt x="21030" y="11851"/>
                  <a:pt x="21023" y="11354"/>
                  <a:pt x="20990" y="10861"/>
                </a:cubicBezTo>
                <a:cubicBezTo>
                  <a:pt x="20957" y="10368"/>
                  <a:pt x="20895" y="9883"/>
                  <a:pt x="20812" y="9401"/>
                </a:cubicBezTo>
                <a:lnTo>
                  <a:pt x="20798" y="9311"/>
                </a:lnTo>
                <a:lnTo>
                  <a:pt x="20782" y="9220"/>
                </a:lnTo>
                <a:lnTo>
                  <a:pt x="20746" y="9042"/>
                </a:lnTo>
                <a:cubicBezTo>
                  <a:pt x="20734" y="8983"/>
                  <a:pt x="20722" y="8924"/>
                  <a:pt x="20708" y="8865"/>
                </a:cubicBezTo>
                <a:lnTo>
                  <a:pt x="20670" y="8687"/>
                </a:lnTo>
                <a:cubicBezTo>
                  <a:pt x="20644" y="8569"/>
                  <a:pt x="20614" y="8455"/>
                  <a:pt x="20588" y="8340"/>
                </a:cubicBezTo>
                <a:cubicBezTo>
                  <a:pt x="20557" y="8226"/>
                  <a:pt x="20526" y="8111"/>
                  <a:pt x="20495" y="8001"/>
                </a:cubicBezTo>
                <a:cubicBezTo>
                  <a:pt x="20368" y="7551"/>
                  <a:pt x="20219" y="7113"/>
                  <a:pt x="20048" y="6703"/>
                </a:cubicBezTo>
                <a:cubicBezTo>
                  <a:pt x="19878" y="6289"/>
                  <a:pt x="19689" y="5898"/>
                  <a:pt x="19486" y="5523"/>
                </a:cubicBezTo>
                <a:cubicBezTo>
                  <a:pt x="19280" y="5152"/>
                  <a:pt x="19060" y="4801"/>
                  <a:pt x="18828" y="4470"/>
                </a:cubicBezTo>
                <a:lnTo>
                  <a:pt x="18653" y="4225"/>
                </a:lnTo>
                <a:cubicBezTo>
                  <a:pt x="18594" y="4146"/>
                  <a:pt x="18532" y="4068"/>
                  <a:pt x="18471" y="3993"/>
                </a:cubicBezTo>
                <a:cubicBezTo>
                  <a:pt x="18412" y="3914"/>
                  <a:pt x="18348" y="3839"/>
                  <a:pt x="18286" y="3764"/>
                </a:cubicBezTo>
                <a:cubicBezTo>
                  <a:pt x="18225" y="3689"/>
                  <a:pt x="18164" y="3614"/>
                  <a:pt x="18097" y="3543"/>
                </a:cubicBezTo>
                <a:lnTo>
                  <a:pt x="17906" y="3330"/>
                </a:lnTo>
                <a:lnTo>
                  <a:pt x="17709" y="3125"/>
                </a:lnTo>
                <a:cubicBezTo>
                  <a:pt x="17646" y="3054"/>
                  <a:pt x="17577" y="2991"/>
                  <a:pt x="17511" y="2927"/>
                </a:cubicBezTo>
                <a:lnTo>
                  <a:pt x="17411" y="2829"/>
                </a:lnTo>
                <a:lnTo>
                  <a:pt x="17362" y="2781"/>
                </a:lnTo>
                <a:lnTo>
                  <a:pt x="17312" y="2734"/>
                </a:lnTo>
                <a:lnTo>
                  <a:pt x="17109" y="2549"/>
                </a:lnTo>
                <a:cubicBezTo>
                  <a:pt x="17040" y="2489"/>
                  <a:pt x="16972" y="2430"/>
                  <a:pt x="16903" y="2371"/>
                </a:cubicBezTo>
                <a:lnTo>
                  <a:pt x="16799" y="2284"/>
                </a:lnTo>
                <a:lnTo>
                  <a:pt x="16695" y="2201"/>
                </a:lnTo>
                <a:cubicBezTo>
                  <a:pt x="16624" y="2146"/>
                  <a:pt x="16555" y="2091"/>
                  <a:pt x="16484" y="2036"/>
                </a:cubicBezTo>
                <a:cubicBezTo>
                  <a:pt x="16203" y="1823"/>
                  <a:pt x="15914" y="1629"/>
                  <a:pt x="15626" y="1444"/>
                </a:cubicBezTo>
                <a:lnTo>
                  <a:pt x="15406" y="1314"/>
                </a:lnTo>
                <a:lnTo>
                  <a:pt x="15297" y="1247"/>
                </a:lnTo>
                <a:lnTo>
                  <a:pt x="15186" y="1184"/>
                </a:lnTo>
                <a:cubicBezTo>
                  <a:pt x="15113" y="1144"/>
                  <a:pt x="15039" y="1101"/>
                  <a:pt x="14964" y="1061"/>
                </a:cubicBezTo>
                <a:lnTo>
                  <a:pt x="14741" y="947"/>
                </a:lnTo>
                <a:cubicBezTo>
                  <a:pt x="14443" y="801"/>
                  <a:pt x="14143" y="663"/>
                  <a:pt x="13840" y="544"/>
                </a:cubicBezTo>
                <a:cubicBezTo>
                  <a:pt x="13765" y="513"/>
                  <a:pt x="13689" y="485"/>
                  <a:pt x="13613" y="458"/>
                </a:cubicBezTo>
                <a:lnTo>
                  <a:pt x="13384" y="375"/>
                </a:lnTo>
                <a:cubicBezTo>
                  <a:pt x="13230" y="327"/>
                  <a:pt x="13079" y="272"/>
                  <a:pt x="12925" y="229"/>
                </a:cubicBezTo>
                <a:cubicBezTo>
                  <a:pt x="12622" y="138"/>
                  <a:pt x="12320" y="63"/>
                  <a:pt x="12014" y="0"/>
                </a:cubicBezTo>
                <a:lnTo>
                  <a:pt x="7798" y="0"/>
                </a:lnTo>
                <a:cubicBezTo>
                  <a:pt x="7641" y="32"/>
                  <a:pt x="7485" y="67"/>
                  <a:pt x="7332" y="103"/>
                </a:cubicBezTo>
                <a:cubicBezTo>
                  <a:pt x="6712" y="249"/>
                  <a:pt x="6097" y="454"/>
                  <a:pt x="5492" y="710"/>
                </a:cubicBezTo>
                <a:cubicBezTo>
                  <a:pt x="4278" y="1223"/>
                  <a:pt x="3098" y="1953"/>
                  <a:pt x="1991" y="2923"/>
                </a:cubicBezTo>
                <a:cubicBezTo>
                  <a:pt x="1611" y="3330"/>
                  <a:pt x="1242" y="3764"/>
                  <a:pt x="892" y="4229"/>
                </a:cubicBezTo>
                <a:cubicBezTo>
                  <a:pt x="714" y="4458"/>
                  <a:pt x="546" y="4703"/>
                  <a:pt x="378" y="4947"/>
                </a:cubicBezTo>
                <a:cubicBezTo>
                  <a:pt x="296" y="5074"/>
                  <a:pt x="213" y="5196"/>
                  <a:pt x="132" y="5322"/>
                </a:cubicBezTo>
                <a:lnTo>
                  <a:pt x="14" y="5511"/>
                </a:lnTo>
                <a:lnTo>
                  <a:pt x="14" y="5567"/>
                </a:ln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47C4E437-A0ED-D646-9082-0CC6114A86BE}"/>
              </a:ext>
            </a:extLst>
          </p:cNvPr>
          <p:cNvSpPr/>
          <p:nvPr userDrawn="1"/>
        </p:nvSpPr>
        <p:spPr>
          <a:xfrm>
            <a:off x="8762310" y="12701"/>
            <a:ext cx="3429690" cy="3475944"/>
          </a:xfrm>
          <a:custGeom>
            <a:avLst/>
            <a:gdLst/>
            <a:ahLst/>
            <a:cxnLst>
              <a:cxn ang="0">
                <a:pos x="wd2" y="hd2"/>
              </a:cxn>
              <a:cxn ang="5400000">
                <a:pos x="wd2" y="hd2"/>
              </a:cxn>
              <a:cxn ang="10800000">
                <a:pos x="wd2" y="hd2"/>
              </a:cxn>
              <a:cxn ang="16200000">
                <a:pos x="wd2" y="hd2"/>
              </a:cxn>
            </a:cxnLst>
            <a:rect l="0" t="0" r="r" b="b"/>
            <a:pathLst>
              <a:path w="21600" h="21600" extrusionOk="0">
                <a:moveTo>
                  <a:pt x="198" y="2670"/>
                </a:moveTo>
                <a:cubicBezTo>
                  <a:pt x="190" y="2771"/>
                  <a:pt x="190" y="2888"/>
                  <a:pt x="182" y="3012"/>
                </a:cubicBezTo>
                <a:cubicBezTo>
                  <a:pt x="182" y="3137"/>
                  <a:pt x="182" y="3269"/>
                  <a:pt x="190" y="3409"/>
                </a:cubicBezTo>
                <a:cubicBezTo>
                  <a:pt x="190" y="3549"/>
                  <a:pt x="198" y="3697"/>
                  <a:pt x="198" y="3861"/>
                </a:cubicBezTo>
                <a:cubicBezTo>
                  <a:pt x="206" y="4016"/>
                  <a:pt x="222" y="4188"/>
                  <a:pt x="238" y="4359"/>
                </a:cubicBezTo>
                <a:cubicBezTo>
                  <a:pt x="246" y="4444"/>
                  <a:pt x="254" y="4538"/>
                  <a:pt x="262" y="4631"/>
                </a:cubicBezTo>
                <a:cubicBezTo>
                  <a:pt x="270" y="4678"/>
                  <a:pt x="270" y="4725"/>
                  <a:pt x="278" y="4771"/>
                </a:cubicBezTo>
                <a:cubicBezTo>
                  <a:pt x="285" y="4818"/>
                  <a:pt x="293" y="4865"/>
                  <a:pt x="301" y="4911"/>
                </a:cubicBezTo>
                <a:cubicBezTo>
                  <a:pt x="333" y="5098"/>
                  <a:pt x="365" y="5301"/>
                  <a:pt x="397" y="5503"/>
                </a:cubicBezTo>
                <a:cubicBezTo>
                  <a:pt x="405" y="5558"/>
                  <a:pt x="412" y="5604"/>
                  <a:pt x="420" y="5659"/>
                </a:cubicBezTo>
                <a:cubicBezTo>
                  <a:pt x="428" y="5713"/>
                  <a:pt x="444" y="5760"/>
                  <a:pt x="452" y="5814"/>
                </a:cubicBezTo>
                <a:cubicBezTo>
                  <a:pt x="476" y="5923"/>
                  <a:pt x="500" y="6025"/>
                  <a:pt x="524" y="6134"/>
                </a:cubicBezTo>
                <a:cubicBezTo>
                  <a:pt x="571" y="6351"/>
                  <a:pt x="635" y="6577"/>
                  <a:pt x="698" y="6803"/>
                </a:cubicBezTo>
                <a:cubicBezTo>
                  <a:pt x="841" y="7254"/>
                  <a:pt x="1000" y="7737"/>
                  <a:pt x="1214" y="8220"/>
                </a:cubicBezTo>
                <a:cubicBezTo>
                  <a:pt x="1238" y="8282"/>
                  <a:pt x="1270" y="8344"/>
                  <a:pt x="1293" y="8406"/>
                </a:cubicBezTo>
                <a:cubicBezTo>
                  <a:pt x="1317" y="8469"/>
                  <a:pt x="1349" y="8531"/>
                  <a:pt x="1381" y="8593"/>
                </a:cubicBezTo>
                <a:cubicBezTo>
                  <a:pt x="1436" y="8718"/>
                  <a:pt x="1500" y="8842"/>
                  <a:pt x="1555" y="8967"/>
                </a:cubicBezTo>
                <a:cubicBezTo>
                  <a:pt x="1690" y="9208"/>
                  <a:pt x="1817" y="9465"/>
                  <a:pt x="1960" y="9714"/>
                </a:cubicBezTo>
                <a:cubicBezTo>
                  <a:pt x="2103" y="9963"/>
                  <a:pt x="2261" y="10212"/>
                  <a:pt x="2428" y="10461"/>
                </a:cubicBezTo>
                <a:cubicBezTo>
                  <a:pt x="2603" y="10710"/>
                  <a:pt x="2769" y="10959"/>
                  <a:pt x="2960" y="11201"/>
                </a:cubicBezTo>
                <a:cubicBezTo>
                  <a:pt x="3333" y="11691"/>
                  <a:pt x="3745" y="12174"/>
                  <a:pt x="4206" y="12649"/>
                </a:cubicBezTo>
                <a:cubicBezTo>
                  <a:pt x="5110" y="13590"/>
                  <a:pt x="6166" y="14478"/>
                  <a:pt x="7332" y="15272"/>
                </a:cubicBezTo>
                <a:cubicBezTo>
                  <a:pt x="8499" y="16073"/>
                  <a:pt x="9760" y="16790"/>
                  <a:pt x="11101" y="17420"/>
                </a:cubicBezTo>
                <a:cubicBezTo>
                  <a:pt x="12435" y="18051"/>
                  <a:pt x="13839" y="18572"/>
                  <a:pt x="15260" y="19016"/>
                </a:cubicBezTo>
                <a:cubicBezTo>
                  <a:pt x="17355" y="19670"/>
                  <a:pt x="19505" y="20129"/>
                  <a:pt x="21600" y="20409"/>
                </a:cubicBezTo>
                <a:lnTo>
                  <a:pt x="21600" y="20643"/>
                </a:lnTo>
                <a:cubicBezTo>
                  <a:pt x="18616" y="20222"/>
                  <a:pt x="15688" y="19475"/>
                  <a:pt x="12887" y="18370"/>
                </a:cubicBezTo>
                <a:cubicBezTo>
                  <a:pt x="12022" y="18027"/>
                  <a:pt x="11173" y="17646"/>
                  <a:pt x="10348" y="17225"/>
                </a:cubicBezTo>
                <a:cubicBezTo>
                  <a:pt x="9522" y="16805"/>
                  <a:pt x="8713" y="16338"/>
                  <a:pt x="7935" y="15832"/>
                </a:cubicBezTo>
                <a:cubicBezTo>
                  <a:pt x="7158" y="15326"/>
                  <a:pt x="6404" y="14774"/>
                  <a:pt x="5698" y="14174"/>
                </a:cubicBezTo>
                <a:cubicBezTo>
                  <a:pt x="4991" y="13575"/>
                  <a:pt x="4309" y="12929"/>
                  <a:pt x="3698" y="12228"/>
                </a:cubicBezTo>
                <a:cubicBezTo>
                  <a:pt x="3087" y="11528"/>
                  <a:pt x="2523" y="10780"/>
                  <a:pt x="2039" y="9979"/>
                </a:cubicBezTo>
                <a:cubicBezTo>
                  <a:pt x="1563" y="9177"/>
                  <a:pt x="1159" y="8329"/>
                  <a:pt x="857" y="7449"/>
                </a:cubicBezTo>
                <a:cubicBezTo>
                  <a:pt x="817" y="7340"/>
                  <a:pt x="785" y="7223"/>
                  <a:pt x="754" y="7114"/>
                </a:cubicBezTo>
                <a:cubicBezTo>
                  <a:pt x="722" y="7005"/>
                  <a:pt x="682" y="6889"/>
                  <a:pt x="651" y="6780"/>
                </a:cubicBezTo>
                <a:lnTo>
                  <a:pt x="563" y="6445"/>
                </a:lnTo>
                <a:lnTo>
                  <a:pt x="516" y="6274"/>
                </a:lnTo>
                <a:cubicBezTo>
                  <a:pt x="500" y="6219"/>
                  <a:pt x="492" y="6157"/>
                  <a:pt x="476" y="6102"/>
                </a:cubicBezTo>
                <a:cubicBezTo>
                  <a:pt x="429" y="5877"/>
                  <a:pt x="373" y="5643"/>
                  <a:pt x="349" y="5417"/>
                </a:cubicBezTo>
                <a:cubicBezTo>
                  <a:pt x="317" y="5184"/>
                  <a:pt x="278" y="4958"/>
                  <a:pt x="254" y="4725"/>
                </a:cubicBezTo>
                <a:cubicBezTo>
                  <a:pt x="167" y="3907"/>
                  <a:pt x="167" y="3090"/>
                  <a:pt x="238" y="2273"/>
                </a:cubicBezTo>
                <a:cubicBezTo>
                  <a:pt x="214" y="2374"/>
                  <a:pt x="206" y="2514"/>
                  <a:pt x="198" y="2670"/>
                </a:cubicBezTo>
                <a:close/>
                <a:moveTo>
                  <a:pt x="222" y="2172"/>
                </a:moveTo>
                <a:cubicBezTo>
                  <a:pt x="222" y="2203"/>
                  <a:pt x="222" y="2226"/>
                  <a:pt x="214" y="2265"/>
                </a:cubicBezTo>
                <a:cubicBezTo>
                  <a:pt x="222" y="2156"/>
                  <a:pt x="238" y="2039"/>
                  <a:pt x="246" y="1930"/>
                </a:cubicBezTo>
                <a:cubicBezTo>
                  <a:pt x="246" y="1969"/>
                  <a:pt x="238" y="2047"/>
                  <a:pt x="222" y="2172"/>
                </a:cubicBezTo>
                <a:close/>
                <a:moveTo>
                  <a:pt x="1611" y="5114"/>
                </a:moveTo>
                <a:cubicBezTo>
                  <a:pt x="1635" y="5277"/>
                  <a:pt x="1658" y="5441"/>
                  <a:pt x="1690" y="5597"/>
                </a:cubicBezTo>
                <a:cubicBezTo>
                  <a:pt x="1754" y="5916"/>
                  <a:pt x="1833" y="6235"/>
                  <a:pt x="1920" y="6546"/>
                </a:cubicBezTo>
                <a:cubicBezTo>
                  <a:pt x="2103" y="7177"/>
                  <a:pt x="2341" y="7792"/>
                  <a:pt x="2635" y="8383"/>
                </a:cubicBezTo>
                <a:cubicBezTo>
                  <a:pt x="3214" y="9566"/>
                  <a:pt x="3999" y="10664"/>
                  <a:pt x="4912" y="11660"/>
                </a:cubicBezTo>
                <a:cubicBezTo>
                  <a:pt x="5825" y="12649"/>
                  <a:pt x="6872" y="13544"/>
                  <a:pt x="7991" y="14330"/>
                </a:cubicBezTo>
                <a:cubicBezTo>
                  <a:pt x="9118" y="15116"/>
                  <a:pt x="10316" y="15809"/>
                  <a:pt x="11570" y="16400"/>
                </a:cubicBezTo>
                <a:cubicBezTo>
                  <a:pt x="12197" y="16696"/>
                  <a:pt x="12831" y="16976"/>
                  <a:pt x="13482" y="17226"/>
                </a:cubicBezTo>
                <a:cubicBezTo>
                  <a:pt x="14133" y="17482"/>
                  <a:pt x="14791" y="17708"/>
                  <a:pt x="15450" y="17926"/>
                </a:cubicBezTo>
                <a:cubicBezTo>
                  <a:pt x="16117" y="18144"/>
                  <a:pt x="16783" y="18331"/>
                  <a:pt x="17466" y="18510"/>
                </a:cubicBezTo>
                <a:cubicBezTo>
                  <a:pt x="18140" y="18689"/>
                  <a:pt x="18823" y="18837"/>
                  <a:pt x="19513" y="18985"/>
                </a:cubicBezTo>
                <a:cubicBezTo>
                  <a:pt x="20203" y="19125"/>
                  <a:pt x="20894" y="19242"/>
                  <a:pt x="21584" y="19343"/>
                </a:cubicBezTo>
                <a:lnTo>
                  <a:pt x="21584" y="19000"/>
                </a:lnTo>
                <a:cubicBezTo>
                  <a:pt x="21584" y="19000"/>
                  <a:pt x="21584" y="19000"/>
                  <a:pt x="21584" y="19000"/>
                </a:cubicBezTo>
                <a:cubicBezTo>
                  <a:pt x="19402" y="18689"/>
                  <a:pt x="17212" y="18199"/>
                  <a:pt x="15085" y="17498"/>
                </a:cubicBezTo>
                <a:cubicBezTo>
                  <a:pt x="14553" y="17327"/>
                  <a:pt x="14030" y="17132"/>
                  <a:pt x="13506" y="16938"/>
                </a:cubicBezTo>
                <a:cubicBezTo>
                  <a:pt x="12990" y="16735"/>
                  <a:pt x="12474" y="16525"/>
                  <a:pt x="11974" y="16292"/>
                </a:cubicBezTo>
                <a:cubicBezTo>
                  <a:pt x="11474" y="16066"/>
                  <a:pt x="10974" y="15817"/>
                  <a:pt x="10490" y="15560"/>
                </a:cubicBezTo>
                <a:cubicBezTo>
                  <a:pt x="10006" y="15303"/>
                  <a:pt x="9530" y="15031"/>
                  <a:pt x="9070" y="14743"/>
                </a:cubicBezTo>
                <a:cubicBezTo>
                  <a:pt x="7221" y="13598"/>
                  <a:pt x="5570" y="12221"/>
                  <a:pt x="4309" y="10640"/>
                </a:cubicBezTo>
                <a:cubicBezTo>
                  <a:pt x="3039" y="9068"/>
                  <a:pt x="2182" y="7293"/>
                  <a:pt x="1825" y="5511"/>
                </a:cubicBezTo>
                <a:cubicBezTo>
                  <a:pt x="1650" y="4616"/>
                  <a:pt x="1579" y="3728"/>
                  <a:pt x="1611" y="2872"/>
                </a:cubicBezTo>
                <a:cubicBezTo>
                  <a:pt x="1634" y="2016"/>
                  <a:pt x="1777" y="1191"/>
                  <a:pt x="1984" y="413"/>
                </a:cubicBezTo>
                <a:cubicBezTo>
                  <a:pt x="2007" y="319"/>
                  <a:pt x="2031" y="218"/>
                  <a:pt x="2063" y="125"/>
                </a:cubicBezTo>
                <a:cubicBezTo>
                  <a:pt x="2071" y="86"/>
                  <a:pt x="2087" y="47"/>
                  <a:pt x="2103" y="0"/>
                </a:cubicBezTo>
                <a:lnTo>
                  <a:pt x="2000" y="0"/>
                </a:lnTo>
                <a:lnTo>
                  <a:pt x="1992" y="23"/>
                </a:lnTo>
                <a:cubicBezTo>
                  <a:pt x="1968" y="101"/>
                  <a:pt x="1944" y="179"/>
                  <a:pt x="1928" y="257"/>
                </a:cubicBezTo>
                <a:lnTo>
                  <a:pt x="1801" y="732"/>
                </a:lnTo>
                <a:cubicBezTo>
                  <a:pt x="1492" y="2000"/>
                  <a:pt x="1412" y="3316"/>
                  <a:pt x="1555" y="4616"/>
                </a:cubicBezTo>
                <a:lnTo>
                  <a:pt x="1611" y="5114"/>
                </a:lnTo>
                <a:close/>
                <a:moveTo>
                  <a:pt x="2944" y="8"/>
                </a:moveTo>
                <a:lnTo>
                  <a:pt x="2753" y="8"/>
                </a:lnTo>
                <a:cubicBezTo>
                  <a:pt x="2349" y="1214"/>
                  <a:pt x="2166" y="2467"/>
                  <a:pt x="2198" y="3728"/>
                </a:cubicBezTo>
                <a:lnTo>
                  <a:pt x="2198" y="3798"/>
                </a:lnTo>
                <a:lnTo>
                  <a:pt x="2206" y="3868"/>
                </a:lnTo>
                <a:lnTo>
                  <a:pt x="2214" y="4009"/>
                </a:lnTo>
                <a:lnTo>
                  <a:pt x="2238" y="4297"/>
                </a:lnTo>
                <a:cubicBezTo>
                  <a:pt x="2246" y="4390"/>
                  <a:pt x="2246" y="4491"/>
                  <a:pt x="2261" y="4585"/>
                </a:cubicBezTo>
                <a:lnTo>
                  <a:pt x="2301" y="4873"/>
                </a:lnTo>
                <a:cubicBezTo>
                  <a:pt x="2349" y="5254"/>
                  <a:pt x="2420" y="5635"/>
                  <a:pt x="2523" y="6001"/>
                </a:cubicBezTo>
                <a:cubicBezTo>
                  <a:pt x="2714" y="6741"/>
                  <a:pt x="2983" y="7472"/>
                  <a:pt x="3333" y="8165"/>
                </a:cubicBezTo>
                <a:cubicBezTo>
                  <a:pt x="3682" y="8858"/>
                  <a:pt x="4102" y="9527"/>
                  <a:pt x="4586" y="10158"/>
                </a:cubicBezTo>
                <a:cubicBezTo>
                  <a:pt x="5070" y="10788"/>
                  <a:pt x="5618" y="11388"/>
                  <a:pt x="6205" y="11948"/>
                </a:cubicBezTo>
                <a:cubicBezTo>
                  <a:pt x="7380" y="13069"/>
                  <a:pt x="8745" y="14042"/>
                  <a:pt x="10197" y="14875"/>
                </a:cubicBezTo>
                <a:cubicBezTo>
                  <a:pt x="10919" y="15295"/>
                  <a:pt x="11673" y="15669"/>
                  <a:pt x="12442" y="16019"/>
                </a:cubicBezTo>
                <a:cubicBezTo>
                  <a:pt x="12823" y="16198"/>
                  <a:pt x="13220" y="16354"/>
                  <a:pt x="13609" y="16517"/>
                </a:cubicBezTo>
                <a:lnTo>
                  <a:pt x="14204" y="16743"/>
                </a:lnTo>
                <a:cubicBezTo>
                  <a:pt x="14402" y="16821"/>
                  <a:pt x="14609" y="16891"/>
                  <a:pt x="14807" y="16961"/>
                </a:cubicBezTo>
                <a:cubicBezTo>
                  <a:pt x="16418" y="17529"/>
                  <a:pt x="18077" y="17973"/>
                  <a:pt x="19759" y="18307"/>
                </a:cubicBezTo>
                <a:cubicBezTo>
                  <a:pt x="20362" y="18424"/>
                  <a:pt x="20973" y="18533"/>
                  <a:pt x="21576" y="18627"/>
                </a:cubicBezTo>
                <a:lnTo>
                  <a:pt x="21576" y="18206"/>
                </a:lnTo>
                <a:cubicBezTo>
                  <a:pt x="19140" y="17856"/>
                  <a:pt x="16696" y="17272"/>
                  <a:pt x="14363" y="16416"/>
                </a:cubicBezTo>
                <a:cubicBezTo>
                  <a:pt x="13720" y="16182"/>
                  <a:pt x="13101" y="15933"/>
                  <a:pt x="12482" y="15661"/>
                </a:cubicBezTo>
                <a:cubicBezTo>
                  <a:pt x="11871" y="15389"/>
                  <a:pt x="11268" y="15093"/>
                  <a:pt x="10681" y="14774"/>
                </a:cubicBezTo>
                <a:cubicBezTo>
                  <a:pt x="9506" y="14135"/>
                  <a:pt x="8395" y="13411"/>
                  <a:pt x="7396" y="12602"/>
                </a:cubicBezTo>
                <a:cubicBezTo>
                  <a:pt x="6388" y="11792"/>
                  <a:pt x="5491" y="10897"/>
                  <a:pt x="4745" y="9924"/>
                </a:cubicBezTo>
                <a:cubicBezTo>
                  <a:pt x="4372" y="9442"/>
                  <a:pt x="4039" y="8936"/>
                  <a:pt x="3745" y="8422"/>
                </a:cubicBezTo>
                <a:cubicBezTo>
                  <a:pt x="3460" y="7908"/>
                  <a:pt x="3214" y="7371"/>
                  <a:pt x="3015" y="6834"/>
                </a:cubicBezTo>
                <a:cubicBezTo>
                  <a:pt x="2817" y="6297"/>
                  <a:pt x="2666" y="5744"/>
                  <a:pt x="2563" y="5192"/>
                </a:cubicBezTo>
                <a:cubicBezTo>
                  <a:pt x="2539" y="5052"/>
                  <a:pt x="2523" y="4912"/>
                  <a:pt x="2499" y="4771"/>
                </a:cubicBezTo>
                <a:cubicBezTo>
                  <a:pt x="2476" y="4631"/>
                  <a:pt x="2452" y="4491"/>
                  <a:pt x="2444" y="4351"/>
                </a:cubicBezTo>
                <a:cubicBezTo>
                  <a:pt x="2436" y="4211"/>
                  <a:pt x="2420" y="4071"/>
                  <a:pt x="2412" y="3931"/>
                </a:cubicBezTo>
                <a:cubicBezTo>
                  <a:pt x="2404" y="3861"/>
                  <a:pt x="2396" y="3791"/>
                  <a:pt x="2396" y="3721"/>
                </a:cubicBezTo>
                <a:lnTo>
                  <a:pt x="2396" y="3510"/>
                </a:lnTo>
                <a:cubicBezTo>
                  <a:pt x="2372" y="2405"/>
                  <a:pt x="2523" y="1323"/>
                  <a:pt x="2825" y="304"/>
                </a:cubicBezTo>
                <a:cubicBezTo>
                  <a:pt x="2873" y="218"/>
                  <a:pt x="2904" y="109"/>
                  <a:pt x="2944" y="8"/>
                </a:cubicBezTo>
                <a:close/>
                <a:moveTo>
                  <a:pt x="21584" y="21437"/>
                </a:moveTo>
                <a:cubicBezTo>
                  <a:pt x="20767" y="21328"/>
                  <a:pt x="19902" y="21187"/>
                  <a:pt x="19013" y="21016"/>
                </a:cubicBezTo>
                <a:cubicBezTo>
                  <a:pt x="17220" y="20666"/>
                  <a:pt x="15331" y="20160"/>
                  <a:pt x="13482" y="19506"/>
                </a:cubicBezTo>
                <a:cubicBezTo>
                  <a:pt x="13022" y="19343"/>
                  <a:pt x="12562" y="19171"/>
                  <a:pt x="12101" y="18985"/>
                </a:cubicBezTo>
                <a:cubicBezTo>
                  <a:pt x="11641" y="18798"/>
                  <a:pt x="11189" y="18603"/>
                  <a:pt x="10752" y="18393"/>
                </a:cubicBezTo>
                <a:cubicBezTo>
                  <a:pt x="9863" y="17981"/>
                  <a:pt x="9006" y="17537"/>
                  <a:pt x="8197" y="17054"/>
                </a:cubicBezTo>
                <a:cubicBezTo>
                  <a:pt x="6578" y="16097"/>
                  <a:pt x="5158" y="15015"/>
                  <a:pt x="4031" y="13941"/>
                </a:cubicBezTo>
                <a:cubicBezTo>
                  <a:pt x="3468" y="13404"/>
                  <a:pt x="2976" y="12874"/>
                  <a:pt x="2563" y="12376"/>
                </a:cubicBezTo>
                <a:cubicBezTo>
                  <a:pt x="2142" y="11886"/>
                  <a:pt x="1817" y="11411"/>
                  <a:pt x="1539" y="11014"/>
                </a:cubicBezTo>
                <a:cubicBezTo>
                  <a:pt x="1000" y="10212"/>
                  <a:pt x="738" y="9667"/>
                  <a:pt x="682" y="9574"/>
                </a:cubicBezTo>
                <a:cubicBezTo>
                  <a:pt x="968" y="10150"/>
                  <a:pt x="1301" y="10695"/>
                  <a:pt x="1658" y="11216"/>
                </a:cubicBezTo>
                <a:cubicBezTo>
                  <a:pt x="1833" y="11481"/>
                  <a:pt x="2023" y="11730"/>
                  <a:pt x="2214" y="11987"/>
                </a:cubicBezTo>
                <a:cubicBezTo>
                  <a:pt x="2412" y="12236"/>
                  <a:pt x="2603" y="12485"/>
                  <a:pt x="2817" y="12719"/>
                </a:cubicBezTo>
                <a:cubicBezTo>
                  <a:pt x="3023" y="12960"/>
                  <a:pt x="3237" y="13186"/>
                  <a:pt x="3452" y="13419"/>
                </a:cubicBezTo>
                <a:cubicBezTo>
                  <a:pt x="3674" y="13645"/>
                  <a:pt x="3888" y="13871"/>
                  <a:pt x="4118" y="14081"/>
                </a:cubicBezTo>
                <a:cubicBezTo>
                  <a:pt x="4571" y="14509"/>
                  <a:pt x="5047" y="14921"/>
                  <a:pt x="5531" y="15303"/>
                </a:cubicBezTo>
                <a:cubicBezTo>
                  <a:pt x="7483" y="16852"/>
                  <a:pt x="9649" y="18058"/>
                  <a:pt x="11919" y="19016"/>
                </a:cubicBezTo>
                <a:cubicBezTo>
                  <a:pt x="12061" y="19078"/>
                  <a:pt x="12204" y="19133"/>
                  <a:pt x="12347" y="19187"/>
                </a:cubicBezTo>
                <a:cubicBezTo>
                  <a:pt x="12490" y="19249"/>
                  <a:pt x="12633" y="19304"/>
                  <a:pt x="12776" y="19358"/>
                </a:cubicBezTo>
                <a:lnTo>
                  <a:pt x="13204" y="19522"/>
                </a:lnTo>
                <a:lnTo>
                  <a:pt x="13633" y="19677"/>
                </a:lnTo>
                <a:cubicBezTo>
                  <a:pt x="14204" y="19888"/>
                  <a:pt x="14783" y="20074"/>
                  <a:pt x="15371" y="20253"/>
                </a:cubicBezTo>
                <a:cubicBezTo>
                  <a:pt x="16537" y="20604"/>
                  <a:pt x="17720" y="20899"/>
                  <a:pt x="18910" y="21149"/>
                </a:cubicBezTo>
                <a:cubicBezTo>
                  <a:pt x="19791" y="21328"/>
                  <a:pt x="20679" y="21483"/>
                  <a:pt x="21576" y="21600"/>
                </a:cubicBezTo>
                <a:lnTo>
                  <a:pt x="21576" y="21437"/>
                </a:lnTo>
                <a:close/>
                <a:moveTo>
                  <a:pt x="4975" y="14275"/>
                </a:moveTo>
                <a:cubicBezTo>
                  <a:pt x="6126" y="15287"/>
                  <a:pt x="7372" y="16167"/>
                  <a:pt x="8681" y="16930"/>
                </a:cubicBezTo>
                <a:cubicBezTo>
                  <a:pt x="9991" y="17693"/>
                  <a:pt x="11363" y="18354"/>
                  <a:pt x="12768" y="18907"/>
                </a:cubicBezTo>
                <a:cubicBezTo>
                  <a:pt x="15577" y="20004"/>
                  <a:pt x="18513" y="20744"/>
                  <a:pt x="21489" y="21172"/>
                </a:cubicBezTo>
                <a:cubicBezTo>
                  <a:pt x="21521" y="21180"/>
                  <a:pt x="21544" y="21180"/>
                  <a:pt x="21576" y="21187"/>
                </a:cubicBezTo>
                <a:lnTo>
                  <a:pt x="21576" y="20993"/>
                </a:lnTo>
                <a:cubicBezTo>
                  <a:pt x="19346" y="20697"/>
                  <a:pt x="16982" y="20191"/>
                  <a:pt x="14688" y="19452"/>
                </a:cubicBezTo>
                <a:cubicBezTo>
                  <a:pt x="14403" y="19358"/>
                  <a:pt x="14109" y="19265"/>
                  <a:pt x="13831" y="19164"/>
                </a:cubicBezTo>
                <a:lnTo>
                  <a:pt x="13403" y="19016"/>
                </a:lnTo>
                <a:lnTo>
                  <a:pt x="12974" y="18860"/>
                </a:lnTo>
                <a:cubicBezTo>
                  <a:pt x="12411" y="18642"/>
                  <a:pt x="11847" y="18416"/>
                  <a:pt x="11300" y="18167"/>
                </a:cubicBezTo>
                <a:cubicBezTo>
                  <a:pt x="10205" y="17677"/>
                  <a:pt x="9149" y="17124"/>
                  <a:pt x="8158" y="16525"/>
                </a:cubicBezTo>
                <a:cubicBezTo>
                  <a:pt x="6182" y="15326"/>
                  <a:pt x="4491" y="13917"/>
                  <a:pt x="3230" y="12477"/>
                </a:cubicBezTo>
                <a:cubicBezTo>
                  <a:pt x="2603" y="11761"/>
                  <a:pt x="2071" y="11053"/>
                  <a:pt x="1651" y="10376"/>
                </a:cubicBezTo>
                <a:cubicBezTo>
                  <a:pt x="1230" y="9706"/>
                  <a:pt x="913" y="9076"/>
                  <a:pt x="675" y="8531"/>
                </a:cubicBezTo>
                <a:cubicBezTo>
                  <a:pt x="619" y="8399"/>
                  <a:pt x="563" y="8266"/>
                  <a:pt x="508" y="8142"/>
                </a:cubicBezTo>
                <a:cubicBezTo>
                  <a:pt x="460" y="8017"/>
                  <a:pt x="413" y="7901"/>
                  <a:pt x="373" y="7792"/>
                </a:cubicBezTo>
                <a:cubicBezTo>
                  <a:pt x="286" y="7574"/>
                  <a:pt x="230" y="7371"/>
                  <a:pt x="175" y="7208"/>
                </a:cubicBezTo>
                <a:cubicBezTo>
                  <a:pt x="151" y="7122"/>
                  <a:pt x="127" y="7052"/>
                  <a:pt x="103" y="6982"/>
                </a:cubicBezTo>
                <a:cubicBezTo>
                  <a:pt x="87" y="6912"/>
                  <a:pt x="71" y="6857"/>
                  <a:pt x="56" y="6803"/>
                </a:cubicBezTo>
                <a:cubicBezTo>
                  <a:pt x="32" y="6702"/>
                  <a:pt x="8" y="6632"/>
                  <a:pt x="0" y="6608"/>
                </a:cubicBezTo>
                <a:cubicBezTo>
                  <a:pt x="381" y="8118"/>
                  <a:pt x="1047" y="9551"/>
                  <a:pt x="1904" y="10843"/>
                </a:cubicBezTo>
                <a:cubicBezTo>
                  <a:pt x="2777" y="12119"/>
                  <a:pt x="3825" y="13271"/>
                  <a:pt x="4975" y="14275"/>
                </a:cubicBezTo>
                <a:close/>
                <a:moveTo>
                  <a:pt x="1309" y="8"/>
                </a:moveTo>
                <a:lnTo>
                  <a:pt x="1270" y="8"/>
                </a:lnTo>
                <a:cubicBezTo>
                  <a:pt x="960" y="1059"/>
                  <a:pt x="786" y="2148"/>
                  <a:pt x="778" y="3246"/>
                </a:cubicBezTo>
                <a:cubicBezTo>
                  <a:pt x="770" y="3798"/>
                  <a:pt x="801" y="4351"/>
                  <a:pt x="873" y="4904"/>
                </a:cubicBezTo>
                <a:cubicBezTo>
                  <a:pt x="952" y="5456"/>
                  <a:pt x="1039" y="6001"/>
                  <a:pt x="1198" y="6538"/>
                </a:cubicBezTo>
                <a:cubicBezTo>
                  <a:pt x="1492" y="7613"/>
                  <a:pt x="1936" y="8640"/>
                  <a:pt x="2507" y="9605"/>
                </a:cubicBezTo>
                <a:cubicBezTo>
                  <a:pt x="2793" y="10080"/>
                  <a:pt x="3103" y="10555"/>
                  <a:pt x="3444" y="10998"/>
                </a:cubicBezTo>
                <a:cubicBezTo>
                  <a:pt x="3785" y="11442"/>
                  <a:pt x="4150" y="11870"/>
                  <a:pt x="4539" y="12283"/>
                </a:cubicBezTo>
                <a:cubicBezTo>
                  <a:pt x="5309" y="13100"/>
                  <a:pt x="6166" y="13847"/>
                  <a:pt x="7070" y="14517"/>
                </a:cubicBezTo>
                <a:cubicBezTo>
                  <a:pt x="8887" y="15863"/>
                  <a:pt x="10903" y="16945"/>
                  <a:pt x="13014" y="17794"/>
                </a:cubicBezTo>
                <a:cubicBezTo>
                  <a:pt x="14069" y="18214"/>
                  <a:pt x="15149" y="18580"/>
                  <a:pt x="16244" y="18899"/>
                </a:cubicBezTo>
                <a:cubicBezTo>
                  <a:pt x="17339" y="19218"/>
                  <a:pt x="18450" y="19491"/>
                  <a:pt x="19569" y="19709"/>
                </a:cubicBezTo>
                <a:cubicBezTo>
                  <a:pt x="20235" y="19841"/>
                  <a:pt x="20902" y="19950"/>
                  <a:pt x="21576" y="20051"/>
                </a:cubicBezTo>
                <a:lnTo>
                  <a:pt x="21576" y="19779"/>
                </a:lnTo>
                <a:cubicBezTo>
                  <a:pt x="19688" y="19522"/>
                  <a:pt x="17791" y="19125"/>
                  <a:pt x="15926" y="18572"/>
                </a:cubicBezTo>
                <a:cubicBezTo>
                  <a:pt x="14172" y="18051"/>
                  <a:pt x="12450" y="17412"/>
                  <a:pt x="10840" y="16611"/>
                </a:cubicBezTo>
                <a:cubicBezTo>
                  <a:pt x="9229" y="15817"/>
                  <a:pt x="7721" y="14867"/>
                  <a:pt x="6380" y="13793"/>
                </a:cubicBezTo>
                <a:cubicBezTo>
                  <a:pt x="5047" y="12719"/>
                  <a:pt x="3904" y="11504"/>
                  <a:pt x="3015" y="10212"/>
                </a:cubicBezTo>
                <a:cubicBezTo>
                  <a:pt x="2127" y="8920"/>
                  <a:pt x="1516" y="7550"/>
                  <a:pt x="1190" y="6227"/>
                </a:cubicBezTo>
                <a:cubicBezTo>
                  <a:pt x="865" y="4896"/>
                  <a:pt x="778" y="3627"/>
                  <a:pt x="849" y="2499"/>
                </a:cubicBezTo>
                <a:cubicBezTo>
                  <a:pt x="928" y="1549"/>
                  <a:pt x="1103" y="716"/>
                  <a:pt x="1309" y="8"/>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37428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1" name="Shape">
            <a:extLst>
              <a:ext uri="{FF2B5EF4-FFF2-40B4-BE49-F238E27FC236}">
                <a16:creationId xmlns:a16="http://schemas.microsoft.com/office/drawing/2014/main" id="{0E4CEF8F-771A-3745-810F-6DE9F51BE906}"/>
              </a:ext>
            </a:extLst>
          </p:cNvPr>
          <p:cNvSpPr/>
          <p:nvPr userDrawn="1"/>
        </p:nvSpPr>
        <p:spPr>
          <a:xfrm>
            <a:off x="1" y="1"/>
            <a:ext cx="5615192" cy="6857999"/>
          </a:xfrm>
          <a:custGeom>
            <a:avLst/>
            <a:gdLst/>
            <a:ahLst/>
            <a:cxnLst>
              <a:cxn ang="0">
                <a:pos x="wd2" y="hd2"/>
              </a:cxn>
              <a:cxn ang="5400000">
                <a:pos x="wd2" y="hd2"/>
              </a:cxn>
              <a:cxn ang="10800000">
                <a:pos x="wd2" y="hd2"/>
              </a:cxn>
              <a:cxn ang="16200000">
                <a:pos x="wd2" y="hd2"/>
              </a:cxn>
            </a:cxnLst>
            <a:rect l="0" t="0" r="r" b="b"/>
            <a:pathLst>
              <a:path w="21600" h="21600" extrusionOk="0">
                <a:moveTo>
                  <a:pt x="6414" y="20258"/>
                </a:moveTo>
                <a:lnTo>
                  <a:pt x="6043" y="20060"/>
                </a:lnTo>
                <a:lnTo>
                  <a:pt x="5678" y="19851"/>
                </a:lnTo>
                <a:cubicBezTo>
                  <a:pt x="5559" y="19780"/>
                  <a:pt x="5436" y="19713"/>
                  <a:pt x="5317" y="19638"/>
                </a:cubicBezTo>
                <a:lnTo>
                  <a:pt x="4961" y="19417"/>
                </a:lnTo>
                <a:cubicBezTo>
                  <a:pt x="4904" y="19381"/>
                  <a:pt x="4842" y="19346"/>
                  <a:pt x="4785" y="19306"/>
                </a:cubicBezTo>
                <a:lnTo>
                  <a:pt x="4614" y="19192"/>
                </a:lnTo>
                <a:lnTo>
                  <a:pt x="4268" y="18963"/>
                </a:lnTo>
                <a:cubicBezTo>
                  <a:pt x="4154" y="18884"/>
                  <a:pt x="4045" y="18805"/>
                  <a:pt x="3931" y="18726"/>
                </a:cubicBezTo>
                <a:cubicBezTo>
                  <a:pt x="3822" y="18647"/>
                  <a:pt x="3708" y="18568"/>
                  <a:pt x="3599" y="18485"/>
                </a:cubicBezTo>
                <a:lnTo>
                  <a:pt x="3276" y="18236"/>
                </a:lnTo>
                <a:lnTo>
                  <a:pt x="3114" y="18110"/>
                </a:lnTo>
                <a:cubicBezTo>
                  <a:pt x="3062" y="18067"/>
                  <a:pt x="3010" y="18023"/>
                  <a:pt x="2958" y="17980"/>
                </a:cubicBezTo>
                <a:lnTo>
                  <a:pt x="2644" y="17719"/>
                </a:lnTo>
                <a:cubicBezTo>
                  <a:pt x="2540" y="17632"/>
                  <a:pt x="2440" y="17541"/>
                  <a:pt x="2340" y="17455"/>
                </a:cubicBezTo>
                <a:lnTo>
                  <a:pt x="2041" y="17186"/>
                </a:lnTo>
                <a:lnTo>
                  <a:pt x="1752" y="16906"/>
                </a:lnTo>
                <a:lnTo>
                  <a:pt x="1609" y="16768"/>
                </a:lnTo>
                <a:lnTo>
                  <a:pt x="1538" y="16697"/>
                </a:lnTo>
                <a:lnTo>
                  <a:pt x="1472" y="16625"/>
                </a:lnTo>
                <a:lnTo>
                  <a:pt x="1196" y="16337"/>
                </a:lnTo>
                <a:cubicBezTo>
                  <a:pt x="1149" y="16290"/>
                  <a:pt x="1106" y="16243"/>
                  <a:pt x="1059" y="16191"/>
                </a:cubicBezTo>
                <a:lnTo>
                  <a:pt x="926" y="16041"/>
                </a:lnTo>
                <a:lnTo>
                  <a:pt x="665" y="15745"/>
                </a:lnTo>
                <a:cubicBezTo>
                  <a:pt x="579" y="15646"/>
                  <a:pt x="499" y="15544"/>
                  <a:pt x="413" y="15445"/>
                </a:cubicBezTo>
                <a:cubicBezTo>
                  <a:pt x="275" y="15275"/>
                  <a:pt x="143" y="15105"/>
                  <a:pt x="14" y="14936"/>
                </a:cubicBezTo>
                <a:lnTo>
                  <a:pt x="14" y="14730"/>
                </a:lnTo>
                <a:cubicBezTo>
                  <a:pt x="19" y="14738"/>
                  <a:pt x="29" y="14750"/>
                  <a:pt x="33" y="14758"/>
                </a:cubicBezTo>
                <a:cubicBezTo>
                  <a:pt x="95" y="14841"/>
                  <a:pt x="157" y="14920"/>
                  <a:pt x="218" y="15003"/>
                </a:cubicBezTo>
                <a:cubicBezTo>
                  <a:pt x="280" y="15082"/>
                  <a:pt x="347" y="15161"/>
                  <a:pt x="408" y="15244"/>
                </a:cubicBezTo>
                <a:cubicBezTo>
                  <a:pt x="470" y="15323"/>
                  <a:pt x="537" y="15402"/>
                  <a:pt x="603" y="15481"/>
                </a:cubicBezTo>
                <a:cubicBezTo>
                  <a:pt x="669" y="15560"/>
                  <a:pt x="731" y="15638"/>
                  <a:pt x="802" y="15713"/>
                </a:cubicBezTo>
                <a:cubicBezTo>
                  <a:pt x="940" y="15864"/>
                  <a:pt x="1073" y="16017"/>
                  <a:pt x="1206" y="16164"/>
                </a:cubicBezTo>
                <a:cubicBezTo>
                  <a:pt x="1348" y="16310"/>
                  <a:pt x="1486" y="16452"/>
                  <a:pt x="1624" y="16594"/>
                </a:cubicBezTo>
                <a:cubicBezTo>
                  <a:pt x="2758" y="17715"/>
                  <a:pt x="3983" y="18635"/>
                  <a:pt x="5113" y="19330"/>
                </a:cubicBezTo>
                <a:cubicBezTo>
                  <a:pt x="6238" y="20025"/>
                  <a:pt x="7254" y="20514"/>
                  <a:pt x="7980" y="20822"/>
                </a:cubicBezTo>
                <a:cubicBezTo>
                  <a:pt x="8071" y="20862"/>
                  <a:pt x="8156" y="20901"/>
                  <a:pt x="8237" y="20933"/>
                </a:cubicBezTo>
                <a:cubicBezTo>
                  <a:pt x="8317" y="20964"/>
                  <a:pt x="8393" y="20996"/>
                  <a:pt x="8465" y="21024"/>
                </a:cubicBezTo>
                <a:cubicBezTo>
                  <a:pt x="8607" y="21079"/>
                  <a:pt x="8730" y="21130"/>
                  <a:pt x="8825" y="21170"/>
                </a:cubicBezTo>
                <a:cubicBezTo>
                  <a:pt x="9025" y="21241"/>
                  <a:pt x="9134" y="21280"/>
                  <a:pt x="9134" y="21280"/>
                </a:cubicBezTo>
                <a:lnTo>
                  <a:pt x="8835" y="21193"/>
                </a:lnTo>
                <a:cubicBezTo>
                  <a:pt x="8735" y="21162"/>
                  <a:pt x="8635" y="21130"/>
                  <a:pt x="8540" y="21099"/>
                </a:cubicBezTo>
                <a:lnTo>
                  <a:pt x="8246" y="21004"/>
                </a:lnTo>
                <a:lnTo>
                  <a:pt x="8099" y="20957"/>
                </a:lnTo>
                <a:lnTo>
                  <a:pt x="7952" y="20905"/>
                </a:lnTo>
                <a:cubicBezTo>
                  <a:pt x="7757" y="20834"/>
                  <a:pt x="7563" y="20767"/>
                  <a:pt x="7368" y="20692"/>
                </a:cubicBezTo>
                <a:lnTo>
                  <a:pt x="6794" y="20463"/>
                </a:lnTo>
                <a:cubicBezTo>
                  <a:pt x="6727" y="20431"/>
                  <a:pt x="6665" y="20400"/>
                  <a:pt x="6604" y="20368"/>
                </a:cubicBezTo>
                <a:lnTo>
                  <a:pt x="6414" y="20258"/>
                </a:lnTo>
                <a:close/>
                <a:moveTo>
                  <a:pt x="2825" y="904"/>
                </a:moveTo>
                <a:cubicBezTo>
                  <a:pt x="2103" y="1287"/>
                  <a:pt x="1438" y="1745"/>
                  <a:pt x="855" y="2270"/>
                </a:cubicBezTo>
                <a:cubicBezTo>
                  <a:pt x="551" y="2547"/>
                  <a:pt x="271" y="2839"/>
                  <a:pt x="10" y="3147"/>
                </a:cubicBezTo>
                <a:lnTo>
                  <a:pt x="10" y="3285"/>
                </a:lnTo>
                <a:cubicBezTo>
                  <a:pt x="90" y="3190"/>
                  <a:pt x="166" y="3091"/>
                  <a:pt x="242" y="2997"/>
                </a:cubicBezTo>
                <a:cubicBezTo>
                  <a:pt x="337" y="2898"/>
                  <a:pt x="427" y="2799"/>
                  <a:pt x="518" y="2701"/>
                </a:cubicBezTo>
                <a:cubicBezTo>
                  <a:pt x="897" y="2314"/>
                  <a:pt x="1296" y="1958"/>
                  <a:pt x="1728" y="1654"/>
                </a:cubicBezTo>
                <a:cubicBezTo>
                  <a:pt x="1780" y="1615"/>
                  <a:pt x="1833" y="1575"/>
                  <a:pt x="1885" y="1536"/>
                </a:cubicBezTo>
                <a:cubicBezTo>
                  <a:pt x="1942" y="1500"/>
                  <a:pt x="1994" y="1465"/>
                  <a:pt x="2051" y="1429"/>
                </a:cubicBezTo>
                <a:cubicBezTo>
                  <a:pt x="2160" y="1358"/>
                  <a:pt x="2269" y="1287"/>
                  <a:pt x="2378" y="1216"/>
                </a:cubicBezTo>
                <a:cubicBezTo>
                  <a:pt x="2492" y="1153"/>
                  <a:pt x="2602" y="1086"/>
                  <a:pt x="2715" y="1023"/>
                </a:cubicBezTo>
                <a:cubicBezTo>
                  <a:pt x="2772" y="991"/>
                  <a:pt x="2825" y="959"/>
                  <a:pt x="2882" y="928"/>
                </a:cubicBezTo>
                <a:cubicBezTo>
                  <a:pt x="2939" y="900"/>
                  <a:pt x="2996" y="873"/>
                  <a:pt x="3053" y="841"/>
                </a:cubicBezTo>
                <a:cubicBezTo>
                  <a:pt x="3166" y="786"/>
                  <a:pt x="3276" y="726"/>
                  <a:pt x="3390" y="675"/>
                </a:cubicBezTo>
                <a:cubicBezTo>
                  <a:pt x="3504" y="624"/>
                  <a:pt x="3617" y="576"/>
                  <a:pt x="3731" y="525"/>
                </a:cubicBezTo>
                <a:cubicBezTo>
                  <a:pt x="3788" y="501"/>
                  <a:pt x="3845" y="474"/>
                  <a:pt x="3898" y="450"/>
                </a:cubicBezTo>
                <a:cubicBezTo>
                  <a:pt x="3955" y="426"/>
                  <a:pt x="4011" y="407"/>
                  <a:pt x="4068" y="387"/>
                </a:cubicBezTo>
                <a:cubicBezTo>
                  <a:pt x="4182" y="343"/>
                  <a:pt x="4292" y="300"/>
                  <a:pt x="4405" y="261"/>
                </a:cubicBezTo>
                <a:cubicBezTo>
                  <a:pt x="4519" y="221"/>
                  <a:pt x="4633" y="186"/>
                  <a:pt x="4742" y="150"/>
                </a:cubicBezTo>
                <a:cubicBezTo>
                  <a:pt x="4799" y="130"/>
                  <a:pt x="4852" y="115"/>
                  <a:pt x="4909" y="95"/>
                </a:cubicBezTo>
                <a:cubicBezTo>
                  <a:pt x="4937" y="87"/>
                  <a:pt x="4966" y="75"/>
                  <a:pt x="4989" y="67"/>
                </a:cubicBezTo>
                <a:cubicBezTo>
                  <a:pt x="5018" y="59"/>
                  <a:pt x="5046" y="51"/>
                  <a:pt x="5070" y="43"/>
                </a:cubicBezTo>
                <a:cubicBezTo>
                  <a:pt x="5122" y="28"/>
                  <a:pt x="5170" y="16"/>
                  <a:pt x="5222" y="0"/>
                </a:cubicBezTo>
                <a:lnTo>
                  <a:pt x="5084" y="0"/>
                </a:lnTo>
                <a:cubicBezTo>
                  <a:pt x="4301" y="233"/>
                  <a:pt x="3532" y="533"/>
                  <a:pt x="2825" y="904"/>
                </a:cubicBezTo>
                <a:close/>
                <a:moveTo>
                  <a:pt x="1738" y="2187"/>
                </a:moveTo>
                <a:cubicBezTo>
                  <a:pt x="2279" y="1761"/>
                  <a:pt x="2867" y="1398"/>
                  <a:pt x="3489" y="1098"/>
                </a:cubicBezTo>
                <a:cubicBezTo>
                  <a:pt x="4106" y="798"/>
                  <a:pt x="4752" y="561"/>
                  <a:pt x="5402" y="379"/>
                </a:cubicBezTo>
                <a:cubicBezTo>
                  <a:pt x="5483" y="355"/>
                  <a:pt x="5564" y="336"/>
                  <a:pt x="5645" y="312"/>
                </a:cubicBezTo>
                <a:lnTo>
                  <a:pt x="5706" y="296"/>
                </a:lnTo>
                <a:lnTo>
                  <a:pt x="5768" y="280"/>
                </a:lnTo>
                <a:cubicBezTo>
                  <a:pt x="5811" y="272"/>
                  <a:pt x="5849" y="261"/>
                  <a:pt x="5891" y="253"/>
                </a:cubicBezTo>
                <a:cubicBezTo>
                  <a:pt x="5972" y="233"/>
                  <a:pt x="6053" y="213"/>
                  <a:pt x="6133" y="197"/>
                </a:cubicBezTo>
                <a:cubicBezTo>
                  <a:pt x="6171" y="189"/>
                  <a:pt x="6214" y="178"/>
                  <a:pt x="6252" y="170"/>
                </a:cubicBezTo>
                <a:cubicBezTo>
                  <a:pt x="6295" y="162"/>
                  <a:pt x="6333" y="154"/>
                  <a:pt x="6376" y="146"/>
                </a:cubicBezTo>
                <a:cubicBezTo>
                  <a:pt x="6537" y="114"/>
                  <a:pt x="6698" y="83"/>
                  <a:pt x="6860" y="55"/>
                </a:cubicBezTo>
                <a:cubicBezTo>
                  <a:pt x="6978" y="39"/>
                  <a:pt x="7092" y="20"/>
                  <a:pt x="7211" y="4"/>
                </a:cubicBezTo>
                <a:lnTo>
                  <a:pt x="6755" y="4"/>
                </a:lnTo>
                <a:cubicBezTo>
                  <a:pt x="6722" y="8"/>
                  <a:pt x="6694" y="16"/>
                  <a:pt x="6660" y="20"/>
                </a:cubicBezTo>
                <a:lnTo>
                  <a:pt x="6281" y="87"/>
                </a:lnTo>
                <a:cubicBezTo>
                  <a:pt x="6152" y="114"/>
                  <a:pt x="6029" y="142"/>
                  <a:pt x="5906" y="170"/>
                </a:cubicBezTo>
                <a:lnTo>
                  <a:pt x="5716" y="213"/>
                </a:lnTo>
                <a:cubicBezTo>
                  <a:pt x="5654" y="229"/>
                  <a:pt x="5592" y="245"/>
                  <a:pt x="5531" y="261"/>
                </a:cubicBezTo>
                <a:lnTo>
                  <a:pt x="5160" y="359"/>
                </a:lnTo>
                <a:cubicBezTo>
                  <a:pt x="5037" y="395"/>
                  <a:pt x="4918" y="434"/>
                  <a:pt x="4799" y="474"/>
                </a:cubicBezTo>
                <a:lnTo>
                  <a:pt x="4619" y="533"/>
                </a:lnTo>
                <a:cubicBezTo>
                  <a:pt x="4557" y="553"/>
                  <a:pt x="4500" y="576"/>
                  <a:pt x="4443" y="596"/>
                </a:cubicBezTo>
                <a:lnTo>
                  <a:pt x="4092" y="726"/>
                </a:lnTo>
                <a:cubicBezTo>
                  <a:pt x="3978" y="774"/>
                  <a:pt x="3864" y="825"/>
                  <a:pt x="3750" y="873"/>
                </a:cubicBezTo>
                <a:lnTo>
                  <a:pt x="3579" y="948"/>
                </a:lnTo>
                <a:cubicBezTo>
                  <a:pt x="3522" y="975"/>
                  <a:pt x="3470" y="1003"/>
                  <a:pt x="3413" y="1030"/>
                </a:cubicBezTo>
                <a:lnTo>
                  <a:pt x="3081" y="1192"/>
                </a:lnTo>
                <a:lnTo>
                  <a:pt x="2763" y="1370"/>
                </a:lnTo>
                <a:lnTo>
                  <a:pt x="2601" y="1461"/>
                </a:lnTo>
                <a:lnTo>
                  <a:pt x="2450" y="1559"/>
                </a:lnTo>
                <a:lnTo>
                  <a:pt x="2146" y="1753"/>
                </a:lnTo>
                <a:lnTo>
                  <a:pt x="1856" y="1962"/>
                </a:lnTo>
                <a:lnTo>
                  <a:pt x="1709" y="2065"/>
                </a:lnTo>
                <a:lnTo>
                  <a:pt x="1571" y="2175"/>
                </a:lnTo>
                <a:lnTo>
                  <a:pt x="1296" y="2400"/>
                </a:lnTo>
                <a:lnTo>
                  <a:pt x="1040" y="2637"/>
                </a:lnTo>
                <a:lnTo>
                  <a:pt x="911" y="2756"/>
                </a:lnTo>
                <a:cubicBezTo>
                  <a:pt x="869" y="2795"/>
                  <a:pt x="831" y="2839"/>
                  <a:pt x="793" y="2882"/>
                </a:cubicBezTo>
                <a:lnTo>
                  <a:pt x="555" y="3135"/>
                </a:lnTo>
                <a:lnTo>
                  <a:pt x="527" y="3166"/>
                </a:lnTo>
                <a:lnTo>
                  <a:pt x="498" y="3198"/>
                </a:lnTo>
                <a:lnTo>
                  <a:pt x="446" y="3265"/>
                </a:lnTo>
                <a:lnTo>
                  <a:pt x="337" y="3395"/>
                </a:lnTo>
                <a:lnTo>
                  <a:pt x="228" y="3526"/>
                </a:lnTo>
                <a:cubicBezTo>
                  <a:pt x="209" y="3549"/>
                  <a:pt x="190" y="3569"/>
                  <a:pt x="176" y="3593"/>
                </a:cubicBezTo>
                <a:lnTo>
                  <a:pt x="128" y="3660"/>
                </a:lnTo>
                <a:cubicBezTo>
                  <a:pt x="95" y="3703"/>
                  <a:pt x="66" y="3747"/>
                  <a:pt x="33" y="3790"/>
                </a:cubicBezTo>
                <a:lnTo>
                  <a:pt x="33" y="4031"/>
                </a:lnTo>
                <a:cubicBezTo>
                  <a:pt x="128" y="3897"/>
                  <a:pt x="223" y="3766"/>
                  <a:pt x="318" y="3632"/>
                </a:cubicBezTo>
                <a:cubicBezTo>
                  <a:pt x="707" y="3103"/>
                  <a:pt x="1196" y="2614"/>
                  <a:pt x="1738" y="2187"/>
                </a:cubicBezTo>
                <a:close/>
                <a:moveTo>
                  <a:pt x="4325" y="19354"/>
                </a:moveTo>
                <a:lnTo>
                  <a:pt x="4538" y="19472"/>
                </a:lnTo>
                <a:cubicBezTo>
                  <a:pt x="4576" y="19492"/>
                  <a:pt x="4610" y="19511"/>
                  <a:pt x="4648" y="19531"/>
                </a:cubicBezTo>
                <a:lnTo>
                  <a:pt x="4757" y="19587"/>
                </a:lnTo>
                <a:lnTo>
                  <a:pt x="5194" y="19815"/>
                </a:lnTo>
                <a:cubicBezTo>
                  <a:pt x="5232" y="19835"/>
                  <a:pt x="5265" y="19855"/>
                  <a:pt x="5303" y="19871"/>
                </a:cubicBezTo>
                <a:lnTo>
                  <a:pt x="5417" y="19926"/>
                </a:lnTo>
                <a:lnTo>
                  <a:pt x="5640" y="20033"/>
                </a:lnTo>
                <a:lnTo>
                  <a:pt x="5863" y="20139"/>
                </a:lnTo>
                <a:cubicBezTo>
                  <a:pt x="5901" y="20155"/>
                  <a:pt x="5939" y="20175"/>
                  <a:pt x="5977" y="20191"/>
                </a:cubicBezTo>
                <a:lnTo>
                  <a:pt x="6091" y="20242"/>
                </a:lnTo>
                <a:cubicBezTo>
                  <a:pt x="6091" y="20242"/>
                  <a:pt x="6072" y="20230"/>
                  <a:pt x="6034" y="20210"/>
                </a:cubicBezTo>
                <a:cubicBezTo>
                  <a:pt x="5996" y="20191"/>
                  <a:pt x="5939" y="20159"/>
                  <a:pt x="5863" y="20116"/>
                </a:cubicBezTo>
                <a:cubicBezTo>
                  <a:pt x="5792" y="20072"/>
                  <a:pt x="5697" y="20025"/>
                  <a:pt x="5592" y="19962"/>
                </a:cubicBezTo>
                <a:cubicBezTo>
                  <a:pt x="5540" y="19930"/>
                  <a:pt x="5483" y="19898"/>
                  <a:pt x="5421" y="19863"/>
                </a:cubicBezTo>
                <a:cubicBezTo>
                  <a:pt x="5393" y="19847"/>
                  <a:pt x="5360" y="19827"/>
                  <a:pt x="5327" y="19808"/>
                </a:cubicBezTo>
                <a:cubicBezTo>
                  <a:pt x="5293" y="19788"/>
                  <a:pt x="5260" y="19768"/>
                  <a:pt x="5227" y="19748"/>
                </a:cubicBezTo>
                <a:cubicBezTo>
                  <a:pt x="5094" y="19665"/>
                  <a:pt x="4947" y="19575"/>
                  <a:pt x="4785" y="19476"/>
                </a:cubicBezTo>
                <a:cubicBezTo>
                  <a:pt x="4705" y="19429"/>
                  <a:pt x="4624" y="19373"/>
                  <a:pt x="4539" y="19318"/>
                </a:cubicBezTo>
                <a:cubicBezTo>
                  <a:pt x="4453" y="19263"/>
                  <a:pt x="4368" y="19204"/>
                  <a:pt x="4273" y="19144"/>
                </a:cubicBezTo>
                <a:cubicBezTo>
                  <a:pt x="4088" y="19026"/>
                  <a:pt x="3907" y="18892"/>
                  <a:pt x="3708" y="18750"/>
                </a:cubicBezTo>
                <a:cubicBezTo>
                  <a:pt x="3508" y="18611"/>
                  <a:pt x="3309" y="18453"/>
                  <a:pt x="3100" y="18295"/>
                </a:cubicBezTo>
                <a:cubicBezTo>
                  <a:pt x="3048" y="18256"/>
                  <a:pt x="2996" y="18217"/>
                  <a:pt x="2943" y="18173"/>
                </a:cubicBezTo>
                <a:cubicBezTo>
                  <a:pt x="2891" y="18130"/>
                  <a:pt x="2839" y="18086"/>
                  <a:pt x="2787" y="18043"/>
                </a:cubicBezTo>
                <a:cubicBezTo>
                  <a:pt x="2682" y="17956"/>
                  <a:pt x="2573" y="17869"/>
                  <a:pt x="2464" y="17778"/>
                </a:cubicBezTo>
                <a:cubicBezTo>
                  <a:pt x="2355" y="17687"/>
                  <a:pt x="2250" y="17589"/>
                  <a:pt x="2141" y="17494"/>
                </a:cubicBezTo>
                <a:cubicBezTo>
                  <a:pt x="2089" y="17447"/>
                  <a:pt x="2032" y="17395"/>
                  <a:pt x="1975" y="17348"/>
                </a:cubicBezTo>
                <a:cubicBezTo>
                  <a:pt x="1947" y="17324"/>
                  <a:pt x="1918" y="17301"/>
                  <a:pt x="1890" y="17273"/>
                </a:cubicBezTo>
                <a:cubicBezTo>
                  <a:pt x="1861" y="17249"/>
                  <a:pt x="1837" y="17222"/>
                  <a:pt x="1809" y="17198"/>
                </a:cubicBezTo>
                <a:cubicBezTo>
                  <a:pt x="1595" y="16993"/>
                  <a:pt x="1367" y="16783"/>
                  <a:pt x="1154" y="16558"/>
                </a:cubicBezTo>
                <a:cubicBezTo>
                  <a:pt x="1102" y="16503"/>
                  <a:pt x="1045" y="16448"/>
                  <a:pt x="992" y="16389"/>
                </a:cubicBezTo>
                <a:cubicBezTo>
                  <a:pt x="964" y="16361"/>
                  <a:pt x="935" y="16333"/>
                  <a:pt x="912" y="16302"/>
                </a:cubicBezTo>
                <a:cubicBezTo>
                  <a:pt x="883" y="16274"/>
                  <a:pt x="859" y="16242"/>
                  <a:pt x="831" y="16215"/>
                </a:cubicBezTo>
                <a:cubicBezTo>
                  <a:pt x="726" y="16096"/>
                  <a:pt x="617" y="15978"/>
                  <a:pt x="513" y="15859"/>
                </a:cubicBezTo>
                <a:cubicBezTo>
                  <a:pt x="342" y="15666"/>
                  <a:pt x="176" y="15465"/>
                  <a:pt x="14" y="15259"/>
                </a:cubicBezTo>
                <a:lnTo>
                  <a:pt x="14" y="15429"/>
                </a:lnTo>
                <a:cubicBezTo>
                  <a:pt x="133" y="15583"/>
                  <a:pt x="256" y="15733"/>
                  <a:pt x="385" y="15879"/>
                </a:cubicBezTo>
                <a:cubicBezTo>
                  <a:pt x="1491" y="17198"/>
                  <a:pt x="2829" y="18359"/>
                  <a:pt x="4325" y="19354"/>
                </a:cubicBezTo>
                <a:close/>
                <a:moveTo>
                  <a:pt x="2953" y="442"/>
                </a:moveTo>
                <a:lnTo>
                  <a:pt x="2720" y="557"/>
                </a:lnTo>
                <a:lnTo>
                  <a:pt x="2606" y="612"/>
                </a:lnTo>
                <a:lnTo>
                  <a:pt x="2497" y="675"/>
                </a:lnTo>
                <a:cubicBezTo>
                  <a:pt x="2350" y="758"/>
                  <a:pt x="2198" y="841"/>
                  <a:pt x="2056" y="928"/>
                </a:cubicBezTo>
                <a:lnTo>
                  <a:pt x="1628" y="1200"/>
                </a:lnTo>
                <a:cubicBezTo>
                  <a:pt x="1590" y="1224"/>
                  <a:pt x="1557" y="1248"/>
                  <a:pt x="1524" y="1271"/>
                </a:cubicBezTo>
                <a:lnTo>
                  <a:pt x="1424" y="1346"/>
                </a:lnTo>
                <a:lnTo>
                  <a:pt x="1220" y="1492"/>
                </a:lnTo>
                <a:cubicBezTo>
                  <a:pt x="783" y="1824"/>
                  <a:pt x="375" y="2183"/>
                  <a:pt x="10" y="2570"/>
                </a:cubicBezTo>
                <a:lnTo>
                  <a:pt x="10" y="2633"/>
                </a:lnTo>
                <a:cubicBezTo>
                  <a:pt x="522" y="2077"/>
                  <a:pt x="1073" y="1615"/>
                  <a:pt x="1614" y="1240"/>
                </a:cubicBezTo>
                <a:cubicBezTo>
                  <a:pt x="2179" y="853"/>
                  <a:pt x="2725" y="569"/>
                  <a:pt x="3195" y="343"/>
                </a:cubicBezTo>
                <a:cubicBezTo>
                  <a:pt x="3494" y="209"/>
                  <a:pt x="3760" y="99"/>
                  <a:pt x="3992" y="8"/>
                </a:cubicBezTo>
                <a:lnTo>
                  <a:pt x="3973" y="8"/>
                </a:lnTo>
                <a:cubicBezTo>
                  <a:pt x="3622" y="138"/>
                  <a:pt x="3280" y="280"/>
                  <a:pt x="2953" y="442"/>
                </a:cubicBezTo>
                <a:close/>
                <a:moveTo>
                  <a:pt x="20703" y="21032"/>
                </a:moveTo>
                <a:cubicBezTo>
                  <a:pt x="20589" y="21059"/>
                  <a:pt x="20461" y="21087"/>
                  <a:pt x="20323" y="21122"/>
                </a:cubicBezTo>
                <a:cubicBezTo>
                  <a:pt x="20257" y="21138"/>
                  <a:pt x="20181" y="21154"/>
                  <a:pt x="20109" y="21166"/>
                </a:cubicBezTo>
                <a:cubicBezTo>
                  <a:pt x="20034" y="21182"/>
                  <a:pt x="19958" y="21193"/>
                  <a:pt x="19877" y="21209"/>
                </a:cubicBezTo>
                <a:cubicBezTo>
                  <a:pt x="19715" y="21241"/>
                  <a:pt x="19549" y="21276"/>
                  <a:pt x="19369" y="21300"/>
                </a:cubicBezTo>
                <a:cubicBezTo>
                  <a:pt x="18647" y="21414"/>
                  <a:pt x="17760" y="21509"/>
                  <a:pt x="16729" y="21517"/>
                </a:cubicBezTo>
                <a:cubicBezTo>
                  <a:pt x="15704" y="21521"/>
                  <a:pt x="14536" y="21446"/>
                  <a:pt x="13288" y="21233"/>
                </a:cubicBezTo>
                <a:cubicBezTo>
                  <a:pt x="13131" y="21205"/>
                  <a:pt x="12974" y="21174"/>
                  <a:pt x="12818" y="21146"/>
                </a:cubicBezTo>
                <a:cubicBezTo>
                  <a:pt x="12780" y="21138"/>
                  <a:pt x="12737" y="21130"/>
                  <a:pt x="12699" y="21122"/>
                </a:cubicBezTo>
                <a:cubicBezTo>
                  <a:pt x="12661" y="21114"/>
                  <a:pt x="12618" y="21107"/>
                  <a:pt x="12580" y="21095"/>
                </a:cubicBezTo>
                <a:cubicBezTo>
                  <a:pt x="12500" y="21079"/>
                  <a:pt x="12419" y="21059"/>
                  <a:pt x="12343" y="21043"/>
                </a:cubicBezTo>
                <a:cubicBezTo>
                  <a:pt x="12020" y="20976"/>
                  <a:pt x="11697" y="20889"/>
                  <a:pt x="11370" y="20806"/>
                </a:cubicBezTo>
                <a:cubicBezTo>
                  <a:pt x="10715" y="20625"/>
                  <a:pt x="10050" y="20412"/>
                  <a:pt x="9381" y="20155"/>
                </a:cubicBezTo>
                <a:cubicBezTo>
                  <a:pt x="8716" y="19894"/>
                  <a:pt x="8047" y="19602"/>
                  <a:pt x="7382" y="19267"/>
                </a:cubicBezTo>
                <a:cubicBezTo>
                  <a:pt x="7216" y="19180"/>
                  <a:pt x="7054" y="19097"/>
                  <a:pt x="6888" y="19010"/>
                </a:cubicBezTo>
                <a:cubicBezTo>
                  <a:pt x="6727" y="18919"/>
                  <a:pt x="6565" y="18828"/>
                  <a:pt x="6399" y="18734"/>
                </a:cubicBezTo>
                <a:cubicBezTo>
                  <a:pt x="6319" y="18690"/>
                  <a:pt x="6238" y="18639"/>
                  <a:pt x="6157" y="18592"/>
                </a:cubicBezTo>
                <a:cubicBezTo>
                  <a:pt x="6077" y="18544"/>
                  <a:pt x="5996" y="18493"/>
                  <a:pt x="5915" y="18445"/>
                </a:cubicBezTo>
                <a:cubicBezTo>
                  <a:pt x="5754" y="18351"/>
                  <a:pt x="5597" y="18244"/>
                  <a:pt x="5440" y="18141"/>
                </a:cubicBezTo>
                <a:cubicBezTo>
                  <a:pt x="4809" y="17727"/>
                  <a:pt x="4197" y="17273"/>
                  <a:pt x="3617" y="16779"/>
                </a:cubicBezTo>
                <a:cubicBezTo>
                  <a:pt x="3043" y="16286"/>
                  <a:pt x="2497" y="15757"/>
                  <a:pt x="1994" y="15192"/>
                </a:cubicBezTo>
                <a:cubicBezTo>
                  <a:pt x="1932" y="15121"/>
                  <a:pt x="1870" y="15050"/>
                  <a:pt x="1804" y="14979"/>
                </a:cubicBezTo>
                <a:cubicBezTo>
                  <a:pt x="1742" y="14908"/>
                  <a:pt x="1685" y="14833"/>
                  <a:pt x="1624" y="14762"/>
                </a:cubicBezTo>
                <a:cubicBezTo>
                  <a:pt x="1562" y="14691"/>
                  <a:pt x="1505" y="14616"/>
                  <a:pt x="1448" y="14541"/>
                </a:cubicBezTo>
                <a:cubicBezTo>
                  <a:pt x="1391" y="14466"/>
                  <a:pt x="1329" y="14395"/>
                  <a:pt x="1277" y="14320"/>
                </a:cubicBezTo>
                <a:cubicBezTo>
                  <a:pt x="1049" y="14024"/>
                  <a:pt x="836" y="13716"/>
                  <a:pt x="631" y="13404"/>
                </a:cubicBezTo>
                <a:cubicBezTo>
                  <a:pt x="408" y="13064"/>
                  <a:pt x="204" y="12713"/>
                  <a:pt x="19" y="12357"/>
                </a:cubicBezTo>
                <a:lnTo>
                  <a:pt x="19" y="12819"/>
                </a:lnTo>
                <a:cubicBezTo>
                  <a:pt x="285" y="13301"/>
                  <a:pt x="589" y="13767"/>
                  <a:pt x="916" y="14225"/>
                </a:cubicBezTo>
                <a:lnTo>
                  <a:pt x="1130" y="14509"/>
                </a:lnTo>
                <a:lnTo>
                  <a:pt x="1348" y="14790"/>
                </a:lnTo>
                <a:cubicBezTo>
                  <a:pt x="1424" y="14884"/>
                  <a:pt x="1500" y="14975"/>
                  <a:pt x="1576" y="15066"/>
                </a:cubicBezTo>
                <a:cubicBezTo>
                  <a:pt x="1652" y="15157"/>
                  <a:pt x="1733" y="15248"/>
                  <a:pt x="1813" y="15338"/>
                </a:cubicBezTo>
                <a:cubicBezTo>
                  <a:pt x="1894" y="15429"/>
                  <a:pt x="1970" y="15520"/>
                  <a:pt x="2056" y="15611"/>
                </a:cubicBezTo>
                <a:lnTo>
                  <a:pt x="2307" y="15875"/>
                </a:lnTo>
                <a:cubicBezTo>
                  <a:pt x="2473" y="16053"/>
                  <a:pt x="2654" y="16219"/>
                  <a:pt x="2829" y="16392"/>
                </a:cubicBezTo>
                <a:cubicBezTo>
                  <a:pt x="2872" y="16436"/>
                  <a:pt x="2915" y="16479"/>
                  <a:pt x="2962" y="16519"/>
                </a:cubicBezTo>
                <a:lnTo>
                  <a:pt x="3100" y="16641"/>
                </a:lnTo>
                <a:lnTo>
                  <a:pt x="3375" y="16890"/>
                </a:lnTo>
                <a:cubicBezTo>
                  <a:pt x="3466" y="16973"/>
                  <a:pt x="3565" y="17052"/>
                  <a:pt x="3660" y="17131"/>
                </a:cubicBezTo>
                <a:cubicBezTo>
                  <a:pt x="3755" y="17210"/>
                  <a:pt x="3850" y="17289"/>
                  <a:pt x="3950" y="17368"/>
                </a:cubicBezTo>
                <a:lnTo>
                  <a:pt x="4249" y="17597"/>
                </a:lnTo>
                <a:cubicBezTo>
                  <a:pt x="4348" y="17672"/>
                  <a:pt x="4443" y="17751"/>
                  <a:pt x="4548" y="17826"/>
                </a:cubicBezTo>
                <a:lnTo>
                  <a:pt x="4856" y="18047"/>
                </a:lnTo>
                <a:lnTo>
                  <a:pt x="5008" y="18157"/>
                </a:lnTo>
                <a:lnTo>
                  <a:pt x="5165" y="18264"/>
                </a:lnTo>
                <a:cubicBezTo>
                  <a:pt x="6850" y="19401"/>
                  <a:pt x="8754" y="20317"/>
                  <a:pt x="10795" y="20933"/>
                </a:cubicBezTo>
                <a:cubicBezTo>
                  <a:pt x="11726" y="21213"/>
                  <a:pt x="12685" y="21434"/>
                  <a:pt x="13658" y="21588"/>
                </a:cubicBezTo>
                <a:lnTo>
                  <a:pt x="18790" y="21588"/>
                </a:lnTo>
                <a:cubicBezTo>
                  <a:pt x="19013" y="21545"/>
                  <a:pt x="19231" y="21501"/>
                  <a:pt x="19449" y="21446"/>
                </a:cubicBezTo>
                <a:cubicBezTo>
                  <a:pt x="20190" y="21272"/>
                  <a:pt x="20907" y="21051"/>
                  <a:pt x="21600" y="20791"/>
                </a:cubicBezTo>
                <a:cubicBezTo>
                  <a:pt x="21600" y="20791"/>
                  <a:pt x="21401" y="20846"/>
                  <a:pt x="21030" y="20949"/>
                </a:cubicBezTo>
                <a:cubicBezTo>
                  <a:pt x="20926" y="20980"/>
                  <a:pt x="20817" y="21004"/>
                  <a:pt x="20703" y="21032"/>
                </a:cubicBezTo>
                <a:close/>
                <a:moveTo>
                  <a:pt x="10" y="2104"/>
                </a:moveTo>
                <a:cubicBezTo>
                  <a:pt x="166" y="1946"/>
                  <a:pt x="318" y="1808"/>
                  <a:pt x="465" y="1682"/>
                </a:cubicBezTo>
                <a:cubicBezTo>
                  <a:pt x="627" y="1552"/>
                  <a:pt x="764" y="1429"/>
                  <a:pt x="897" y="1327"/>
                </a:cubicBezTo>
                <a:cubicBezTo>
                  <a:pt x="1030" y="1228"/>
                  <a:pt x="1149" y="1141"/>
                  <a:pt x="1249" y="1070"/>
                </a:cubicBezTo>
                <a:cubicBezTo>
                  <a:pt x="1301" y="1034"/>
                  <a:pt x="1344" y="999"/>
                  <a:pt x="1381" y="971"/>
                </a:cubicBezTo>
                <a:cubicBezTo>
                  <a:pt x="1424" y="944"/>
                  <a:pt x="1462" y="920"/>
                  <a:pt x="1491" y="900"/>
                </a:cubicBezTo>
                <a:cubicBezTo>
                  <a:pt x="1552" y="861"/>
                  <a:pt x="1595" y="833"/>
                  <a:pt x="1614" y="821"/>
                </a:cubicBezTo>
                <a:lnTo>
                  <a:pt x="1438" y="932"/>
                </a:lnTo>
                <a:lnTo>
                  <a:pt x="1348" y="987"/>
                </a:lnTo>
                <a:lnTo>
                  <a:pt x="1263" y="1046"/>
                </a:lnTo>
                <a:lnTo>
                  <a:pt x="926" y="1287"/>
                </a:lnTo>
                <a:cubicBezTo>
                  <a:pt x="897" y="1307"/>
                  <a:pt x="869" y="1327"/>
                  <a:pt x="840" y="1350"/>
                </a:cubicBezTo>
                <a:lnTo>
                  <a:pt x="760" y="1413"/>
                </a:lnTo>
                <a:lnTo>
                  <a:pt x="603" y="1544"/>
                </a:lnTo>
                <a:cubicBezTo>
                  <a:pt x="498" y="1631"/>
                  <a:pt x="389" y="1713"/>
                  <a:pt x="294" y="1808"/>
                </a:cubicBezTo>
                <a:lnTo>
                  <a:pt x="0" y="2081"/>
                </a:lnTo>
                <a:lnTo>
                  <a:pt x="0" y="2104"/>
                </a:lnTo>
                <a:close/>
                <a:moveTo>
                  <a:pt x="11664" y="8"/>
                </a:moveTo>
                <a:cubicBezTo>
                  <a:pt x="11788" y="28"/>
                  <a:pt x="11911" y="43"/>
                  <a:pt x="12030" y="63"/>
                </a:cubicBezTo>
                <a:cubicBezTo>
                  <a:pt x="12091" y="71"/>
                  <a:pt x="12148" y="79"/>
                  <a:pt x="12210" y="91"/>
                </a:cubicBezTo>
                <a:cubicBezTo>
                  <a:pt x="12267" y="103"/>
                  <a:pt x="12329" y="111"/>
                  <a:pt x="12386" y="122"/>
                </a:cubicBezTo>
                <a:cubicBezTo>
                  <a:pt x="12500" y="142"/>
                  <a:pt x="12614" y="166"/>
                  <a:pt x="12723" y="186"/>
                </a:cubicBezTo>
                <a:cubicBezTo>
                  <a:pt x="12832" y="205"/>
                  <a:pt x="12941" y="233"/>
                  <a:pt x="13046" y="253"/>
                </a:cubicBezTo>
                <a:cubicBezTo>
                  <a:pt x="13150" y="276"/>
                  <a:pt x="13254" y="300"/>
                  <a:pt x="13354" y="320"/>
                </a:cubicBezTo>
                <a:cubicBezTo>
                  <a:pt x="13454" y="344"/>
                  <a:pt x="13554" y="371"/>
                  <a:pt x="13648" y="395"/>
                </a:cubicBezTo>
                <a:cubicBezTo>
                  <a:pt x="13743" y="419"/>
                  <a:pt x="13838" y="442"/>
                  <a:pt x="13929" y="466"/>
                </a:cubicBezTo>
                <a:cubicBezTo>
                  <a:pt x="14019" y="490"/>
                  <a:pt x="14104" y="517"/>
                  <a:pt x="14190" y="541"/>
                </a:cubicBezTo>
                <a:cubicBezTo>
                  <a:pt x="14361" y="592"/>
                  <a:pt x="14522" y="636"/>
                  <a:pt x="14669" y="687"/>
                </a:cubicBezTo>
                <a:cubicBezTo>
                  <a:pt x="14816" y="738"/>
                  <a:pt x="14954" y="782"/>
                  <a:pt x="15082" y="825"/>
                </a:cubicBezTo>
                <a:cubicBezTo>
                  <a:pt x="15210" y="873"/>
                  <a:pt x="15324" y="916"/>
                  <a:pt x="15429" y="955"/>
                </a:cubicBezTo>
                <a:cubicBezTo>
                  <a:pt x="15642" y="1030"/>
                  <a:pt x="15808" y="1105"/>
                  <a:pt x="15937" y="1157"/>
                </a:cubicBezTo>
                <a:cubicBezTo>
                  <a:pt x="16065" y="1208"/>
                  <a:pt x="16146" y="1244"/>
                  <a:pt x="16184" y="1259"/>
                </a:cubicBezTo>
                <a:lnTo>
                  <a:pt x="15837" y="1109"/>
                </a:lnTo>
                <a:lnTo>
                  <a:pt x="15661" y="1034"/>
                </a:lnTo>
                <a:cubicBezTo>
                  <a:pt x="15604" y="1011"/>
                  <a:pt x="15543" y="987"/>
                  <a:pt x="15481" y="967"/>
                </a:cubicBezTo>
                <a:lnTo>
                  <a:pt x="15125" y="829"/>
                </a:lnTo>
                <a:cubicBezTo>
                  <a:pt x="15006" y="786"/>
                  <a:pt x="14883" y="746"/>
                  <a:pt x="14759" y="703"/>
                </a:cubicBezTo>
                <a:cubicBezTo>
                  <a:pt x="14517" y="616"/>
                  <a:pt x="14270" y="549"/>
                  <a:pt x="14024" y="470"/>
                </a:cubicBezTo>
                <a:cubicBezTo>
                  <a:pt x="13962" y="450"/>
                  <a:pt x="13900" y="434"/>
                  <a:pt x="13838" y="419"/>
                </a:cubicBezTo>
                <a:lnTo>
                  <a:pt x="13648" y="367"/>
                </a:lnTo>
                <a:cubicBezTo>
                  <a:pt x="13525" y="336"/>
                  <a:pt x="13397" y="296"/>
                  <a:pt x="13273" y="272"/>
                </a:cubicBezTo>
                <a:lnTo>
                  <a:pt x="12894" y="186"/>
                </a:lnTo>
                <a:lnTo>
                  <a:pt x="12799" y="166"/>
                </a:lnTo>
                <a:lnTo>
                  <a:pt x="12704" y="146"/>
                </a:lnTo>
                <a:lnTo>
                  <a:pt x="12509" y="111"/>
                </a:lnTo>
                <a:lnTo>
                  <a:pt x="12314" y="75"/>
                </a:lnTo>
                <a:cubicBezTo>
                  <a:pt x="12248" y="63"/>
                  <a:pt x="12186" y="51"/>
                  <a:pt x="12120" y="40"/>
                </a:cubicBezTo>
                <a:lnTo>
                  <a:pt x="11873" y="0"/>
                </a:lnTo>
                <a:lnTo>
                  <a:pt x="11636" y="0"/>
                </a:lnTo>
                <a:cubicBezTo>
                  <a:pt x="11650" y="8"/>
                  <a:pt x="11655" y="8"/>
                  <a:pt x="11664" y="8"/>
                </a:cubicBezTo>
                <a:close/>
                <a:moveTo>
                  <a:pt x="12860" y="21561"/>
                </a:moveTo>
                <a:cubicBezTo>
                  <a:pt x="12030" y="21403"/>
                  <a:pt x="11104" y="21178"/>
                  <a:pt x="10131" y="20854"/>
                </a:cubicBezTo>
                <a:cubicBezTo>
                  <a:pt x="10069" y="20834"/>
                  <a:pt x="10007" y="20814"/>
                  <a:pt x="9946" y="20795"/>
                </a:cubicBezTo>
                <a:cubicBezTo>
                  <a:pt x="9884" y="20775"/>
                  <a:pt x="9822" y="20755"/>
                  <a:pt x="9760" y="20731"/>
                </a:cubicBezTo>
                <a:cubicBezTo>
                  <a:pt x="9637" y="20688"/>
                  <a:pt x="9514" y="20641"/>
                  <a:pt x="9390" y="20597"/>
                </a:cubicBezTo>
                <a:cubicBezTo>
                  <a:pt x="9328" y="20574"/>
                  <a:pt x="9267" y="20550"/>
                  <a:pt x="9200" y="20530"/>
                </a:cubicBezTo>
                <a:cubicBezTo>
                  <a:pt x="9139" y="20506"/>
                  <a:pt x="9077" y="20479"/>
                  <a:pt x="9010" y="20455"/>
                </a:cubicBezTo>
                <a:cubicBezTo>
                  <a:pt x="8887" y="20404"/>
                  <a:pt x="8759" y="20352"/>
                  <a:pt x="8631" y="20301"/>
                </a:cubicBezTo>
                <a:cubicBezTo>
                  <a:pt x="8502" y="20250"/>
                  <a:pt x="8379" y="20195"/>
                  <a:pt x="8251" y="20139"/>
                </a:cubicBezTo>
                <a:cubicBezTo>
                  <a:pt x="8123" y="20084"/>
                  <a:pt x="7994" y="20025"/>
                  <a:pt x="7866" y="19969"/>
                </a:cubicBezTo>
                <a:cubicBezTo>
                  <a:pt x="7738" y="19910"/>
                  <a:pt x="7610" y="19847"/>
                  <a:pt x="7482" y="19784"/>
                </a:cubicBezTo>
                <a:cubicBezTo>
                  <a:pt x="7354" y="19721"/>
                  <a:pt x="7221" y="19662"/>
                  <a:pt x="7097" y="19594"/>
                </a:cubicBezTo>
                <a:cubicBezTo>
                  <a:pt x="6072" y="19065"/>
                  <a:pt x="5037" y="18442"/>
                  <a:pt x="4068" y="17695"/>
                </a:cubicBezTo>
                <a:cubicBezTo>
                  <a:pt x="3091" y="16957"/>
                  <a:pt x="2184" y="16104"/>
                  <a:pt x="1377" y="15169"/>
                </a:cubicBezTo>
                <a:cubicBezTo>
                  <a:pt x="978" y="14699"/>
                  <a:pt x="608" y="14205"/>
                  <a:pt x="266" y="13696"/>
                </a:cubicBezTo>
                <a:cubicBezTo>
                  <a:pt x="180" y="13566"/>
                  <a:pt x="95" y="13431"/>
                  <a:pt x="14" y="13297"/>
                </a:cubicBezTo>
                <a:lnTo>
                  <a:pt x="14" y="13637"/>
                </a:lnTo>
                <a:cubicBezTo>
                  <a:pt x="171" y="13882"/>
                  <a:pt x="337" y="14126"/>
                  <a:pt x="508" y="14367"/>
                </a:cubicBezTo>
                <a:cubicBezTo>
                  <a:pt x="1415" y="15631"/>
                  <a:pt x="2545" y="16775"/>
                  <a:pt x="3836" y="17782"/>
                </a:cubicBezTo>
                <a:cubicBezTo>
                  <a:pt x="4481" y="18288"/>
                  <a:pt x="5170" y="18753"/>
                  <a:pt x="5887" y="19184"/>
                </a:cubicBezTo>
                <a:cubicBezTo>
                  <a:pt x="6608" y="19610"/>
                  <a:pt x="7363" y="20001"/>
                  <a:pt x="8146" y="20349"/>
                </a:cubicBezTo>
                <a:cubicBezTo>
                  <a:pt x="8930" y="20696"/>
                  <a:pt x="9741" y="21000"/>
                  <a:pt x="10572" y="21257"/>
                </a:cubicBezTo>
                <a:cubicBezTo>
                  <a:pt x="10976" y="21379"/>
                  <a:pt x="11379" y="21493"/>
                  <a:pt x="11792" y="21592"/>
                </a:cubicBezTo>
                <a:lnTo>
                  <a:pt x="13012" y="21592"/>
                </a:lnTo>
                <a:cubicBezTo>
                  <a:pt x="12965" y="21580"/>
                  <a:pt x="12913" y="21572"/>
                  <a:pt x="12860" y="21561"/>
                </a:cubicBezTo>
                <a:close/>
                <a:moveTo>
                  <a:pt x="7748" y="20345"/>
                </a:moveTo>
                <a:cubicBezTo>
                  <a:pt x="6993" y="20001"/>
                  <a:pt x="6200" y="19587"/>
                  <a:pt x="5407" y="19101"/>
                </a:cubicBezTo>
                <a:cubicBezTo>
                  <a:pt x="4614" y="18615"/>
                  <a:pt x="3817" y="18051"/>
                  <a:pt x="3057" y="17415"/>
                </a:cubicBezTo>
                <a:cubicBezTo>
                  <a:pt x="1913" y="16464"/>
                  <a:pt x="864" y="15334"/>
                  <a:pt x="14" y="14091"/>
                </a:cubicBezTo>
                <a:lnTo>
                  <a:pt x="14" y="14347"/>
                </a:lnTo>
                <a:cubicBezTo>
                  <a:pt x="81" y="14442"/>
                  <a:pt x="147" y="14541"/>
                  <a:pt x="218" y="14636"/>
                </a:cubicBezTo>
                <a:cubicBezTo>
                  <a:pt x="313" y="14762"/>
                  <a:pt x="408" y="14892"/>
                  <a:pt x="508" y="15019"/>
                </a:cubicBezTo>
                <a:lnTo>
                  <a:pt x="655" y="15208"/>
                </a:lnTo>
                <a:lnTo>
                  <a:pt x="807" y="15394"/>
                </a:lnTo>
                <a:cubicBezTo>
                  <a:pt x="907" y="15520"/>
                  <a:pt x="1016" y="15638"/>
                  <a:pt x="1120" y="15761"/>
                </a:cubicBezTo>
                <a:lnTo>
                  <a:pt x="1282" y="15942"/>
                </a:lnTo>
                <a:lnTo>
                  <a:pt x="1363" y="16033"/>
                </a:lnTo>
                <a:lnTo>
                  <a:pt x="1448" y="16120"/>
                </a:lnTo>
                <a:lnTo>
                  <a:pt x="1785" y="16471"/>
                </a:lnTo>
                <a:cubicBezTo>
                  <a:pt x="1899" y="16586"/>
                  <a:pt x="2018" y="16700"/>
                  <a:pt x="2136" y="16815"/>
                </a:cubicBezTo>
                <a:lnTo>
                  <a:pt x="2312" y="16985"/>
                </a:lnTo>
                <a:lnTo>
                  <a:pt x="2497" y="17151"/>
                </a:lnTo>
                <a:lnTo>
                  <a:pt x="2682" y="17316"/>
                </a:lnTo>
                <a:cubicBezTo>
                  <a:pt x="2744" y="17372"/>
                  <a:pt x="2806" y="17427"/>
                  <a:pt x="2867" y="17478"/>
                </a:cubicBezTo>
                <a:lnTo>
                  <a:pt x="3252" y="17798"/>
                </a:lnTo>
                <a:cubicBezTo>
                  <a:pt x="3285" y="17826"/>
                  <a:pt x="3314" y="17853"/>
                  <a:pt x="3347" y="17877"/>
                </a:cubicBezTo>
                <a:lnTo>
                  <a:pt x="3447" y="17952"/>
                </a:lnTo>
                <a:lnTo>
                  <a:pt x="3646" y="18106"/>
                </a:lnTo>
                <a:lnTo>
                  <a:pt x="3845" y="18260"/>
                </a:lnTo>
                <a:cubicBezTo>
                  <a:pt x="3912" y="18311"/>
                  <a:pt x="3983" y="18359"/>
                  <a:pt x="4050" y="18410"/>
                </a:cubicBezTo>
                <a:lnTo>
                  <a:pt x="4463" y="18706"/>
                </a:lnTo>
                <a:cubicBezTo>
                  <a:pt x="5023" y="19089"/>
                  <a:pt x="5602" y="19448"/>
                  <a:pt x="6205" y="19784"/>
                </a:cubicBezTo>
                <a:cubicBezTo>
                  <a:pt x="6357" y="19867"/>
                  <a:pt x="6509" y="19946"/>
                  <a:pt x="6661" y="20029"/>
                </a:cubicBezTo>
                <a:lnTo>
                  <a:pt x="6888" y="20151"/>
                </a:lnTo>
                <a:lnTo>
                  <a:pt x="7121" y="20266"/>
                </a:lnTo>
                <a:cubicBezTo>
                  <a:pt x="7278" y="20341"/>
                  <a:pt x="7434" y="20420"/>
                  <a:pt x="7591" y="20495"/>
                </a:cubicBezTo>
                <a:lnTo>
                  <a:pt x="8070" y="20708"/>
                </a:lnTo>
                <a:lnTo>
                  <a:pt x="8189" y="20763"/>
                </a:lnTo>
                <a:cubicBezTo>
                  <a:pt x="8227" y="20779"/>
                  <a:pt x="8270" y="20795"/>
                  <a:pt x="8313" y="20814"/>
                </a:cubicBezTo>
                <a:lnTo>
                  <a:pt x="8555" y="20913"/>
                </a:lnTo>
                <a:cubicBezTo>
                  <a:pt x="8716" y="20980"/>
                  <a:pt x="8877" y="21047"/>
                  <a:pt x="9044" y="21106"/>
                </a:cubicBezTo>
                <a:lnTo>
                  <a:pt x="9542" y="21292"/>
                </a:lnTo>
                <a:lnTo>
                  <a:pt x="10045" y="21462"/>
                </a:lnTo>
                <a:cubicBezTo>
                  <a:pt x="10240" y="21509"/>
                  <a:pt x="10435" y="21557"/>
                  <a:pt x="10629" y="21600"/>
                </a:cubicBezTo>
                <a:lnTo>
                  <a:pt x="11251" y="21600"/>
                </a:lnTo>
                <a:cubicBezTo>
                  <a:pt x="10325" y="21343"/>
                  <a:pt x="9101" y="20960"/>
                  <a:pt x="7748" y="20345"/>
                </a:cubicBezTo>
                <a:close/>
                <a:moveTo>
                  <a:pt x="584" y="16491"/>
                </a:moveTo>
                <a:cubicBezTo>
                  <a:pt x="1059" y="17004"/>
                  <a:pt x="1562" y="17494"/>
                  <a:pt x="2098" y="17960"/>
                </a:cubicBezTo>
                <a:cubicBezTo>
                  <a:pt x="2312" y="18114"/>
                  <a:pt x="2526" y="18264"/>
                  <a:pt x="2739" y="18414"/>
                </a:cubicBezTo>
                <a:cubicBezTo>
                  <a:pt x="2958" y="18556"/>
                  <a:pt x="3176" y="18702"/>
                  <a:pt x="3399" y="18844"/>
                </a:cubicBezTo>
                <a:cubicBezTo>
                  <a:pt x="3399" y="18844"/>
                  <a:pt x="3342" y="18805"/>
                  <a:pt x="3233" y="18722"/>
                </a:cubicBezTo>
                <a:cubicBezTo>
                  <a:pt x="3129" y="18639"/>
                  <a:pt x="2972" y="18521"/>
                  <a:pt x="2772" y="18371"/>
                </a:cubicBezTo>
                <a:cubicBezTo>
                  <a:pt x="2678" y="18292"/>
                  <a:pt x="2568" y="18205"/>
                  <a:pt x="2454" y="18110"/>
                </a:cubicBezTo>
                <a:cubicBezTo>
                  <a:pt x="2340" y="18015"/>
                  <a:pt x="2212" y="17913"/>
                  <a:pt x="2084" y="17798"/>
                </a:cubicBezTo>
                <a:cubicBezTo>
                  <a:pt x="1956" y="17684"/>
                  <a:pt x="1818" y="17561"/>
                  <a:pt x="1676" y="17435"/>
                </a:cubicBezTo>
                <a:cubicBezTo>
                  <a:pt x="1538" y="17301"/>
                  <a:pt x="1391" y="17162"/>
                  <a:pt x="1239" y="17016"/>
                </a:cubicBezTo>
                <a:cubicBezTo>
                  <a:pt x="845" y="16625"/>
                  <a:pt x="423" y="16179"/>
                  <a:pt x="10" y="15678"/>
                </a:cubicBezTo>
                <a:lnTo>
                  <a:pt x="10" y="15832"/>
                </a:lnTo>
                <a:cubicBezTo>
                  <a:pt x="195" y="16057"/>
                  <a:pt x="394" y="16274"/>
                  <a:pt x="584" y="16491"/>
                </a:cubicBez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11D48839-B324-E842-936B-2A8047BDD8EC}"/>
              </a:ext>
            </a:extLst>
          </p:cNvPr>
          <p:cNvSpPr/>
          <p:nvPr userDrawn="1"/>
        </p:nvSpPr>
        <p:spPr>
          <a:xfrm>
            <a:off x="8610601" y="1"/>
            <a:ext cx="3581399" cy="6493235"/>
          </a:xfrm>
          <a:custGeom>
            <a:avLst/>
            <a:gdLst/>
            <a:ahLst/>
            <a:cxnLst>
              <a:cxn ang="0">
                <a:pos x="wd2" y="hd2"/>
              </a:cxn>
              <a:cxn ang="5400000">
                <a:pos x="wd2" y="hd2"/>
              </a:cxn>
              <a:cxn ang="10800000">
                <a:pos x="wd2" y="hd2"/>
              </a:cxn>
              <a:cxn ang="16200000">
                <a:pos x="wd2" y="hd2"/>
              </a:cxn>
            </a:cxnLst>
            <a:rect l="0" t="0" r="r" b="b"/>
            <a:pathLst>
              <a:path w="21600" h="21600" extrusionOk="0">
                <a:moveTo>
                  <a:pt x="21593" y="19519"/>
                </a:moveTo>
                <a:lnTo>
                  <a:pt x="21593" y="19615"/>
                </a:lnTo>
                <a:cubicBezTo>
                  <a:pt x="21004" y="19940"/>
                  <a:pt x="20349" y="20228"/>
                  <a:pt x="19650" y="20470"/>
                </a:cubicBezTo>
                <a:lnTo>
                  <a:pt x="19241" y="20599"/>
                </a:lnTo>
                <a:cubicBezTo>
                  <a:pt x="19173" y="20620"/>
                  <a:pt x="19107" y="20645"/>
                  <a:pt x="19040" y="20666"/>
                </a:cubicBezTo>
                <a:lnTo>
                  <a:pt x="18831" y="20724"/>
                </a:lnTo>
                <a:lnTo>
                  <a:pt x="18414" y="20841"/>
                </a:lnTo>
                <a:lnTo>
                  <a:pt x="17983" y="20941"/>
                </a:lnTo>
                <a:lnTo>
                  <a:pt x="17767" y="20991"/>
                </a:lnTo>
                <a:cubicBezTo>
                  <a:pt x="17692" y="21008"/>
                  <a:pt x="17618" y="21020"/>
                  <a:pt x="17543" y="21037"/>
                </a:cubicBezTo>
                <a:lnTo>
                  <a:pt x="17097" y="21125"/>
                </a:lnTo>
                <a:cubicBezTo>
                  <a:pt x="16948" y="21154"/>
                  <a:pt x="16792" y="21175"/>
                  <a:pt x="16643" y="21200"/>
                </a:cubicBezTo>
                <a:cubicBezTo>
                  <a:pt x="16494" y="21225"/>
                  <a:pt x="16345" y="21250"/>
                  <a:pt x="16189" y="21271"/>
                </a:cubicBezTo>
                <a:cubicBezTo>
                  <a:pt x="14961" y="21437"/>
                  <a:pt x="13695" y="21525"/>
                  <a:pt x="12415" y="21529"/>
                </a:cubicBezTo>
                <a:cubicBezTo>
                  <a:pt x="11135" y="21533"/>
                  <a:pt x="9855" y="21467"/>
                  <a:pt x="8582" y="21342"/>
                </a:cubicBezTo>
                <a:cubicBezTo>
                  <a:pt x="8634" y="21346"/>
                  <a:pt x="8746" y="21354"/>
                  <a:pt x="8917" y="21371"/>
                </a:cubicBezTo>
                <a:cubicBezTo>
                  <a:pt x="9006" y="21379"/>
                  <a:pt x="9103" y="21387"/>
                  <a:pt x="9215" y="21396"/>
                </a:cubicBezTo>
                <a:cubicBezTo>
                  <a:pt x="9326" y="21404"/>
                  <a:pt x="9460" y="21412"/>
                  <a:pt x="9602" y="21421"/>
                </a:cubicBezTo>
                <a:cubicBezTo>
                  <a:pt x="9743" y="21429"/>
                  <a:pt x="9899" y="21442"/>
                  <a:pt x="10071" y="21450"/>
                </a:cubicBezTo>
                <a:cubicBezTo>
                  <a:pt x="10242" y="21458"/>
                  <a:pt x="10420" y="21467"/>
                  <a:pt x="10614" y="21475"/>
                </a:cubicBezTo>
                <a:cubicBezTo>
                  <a:pt x="10711" y="21479"/>
                  <a:pt x="10815" y="21483"/>
                  <a:pt x="10912" y="21487"/>
                </a:cubicBezTo>
                <a:cubicBezTo>
                  <a:pt x="11016" y="21492"/>
                  <a:pt x="11120" y="21492"/>
                  <a:pt x="11232" y="21496"/>
                </a:cubicBezTo>
                <a:cubicBezTo>
                  <a:pt x="11448" y="21500"/>
                  <a:pt x="11686" y="21508"/>
                  <a:pt x="11924" y="21508"/>
                </a:cubicBezTo>
                <a:cubicBezTo>
                  <a:pt x="12892" y="21512"/>
                  <a:pt x="14053" y="21479"/>
                  <a:pt x="15318" y="21342"/>
                </a:cubicBezTo>
                <a:cubicBezTo>
                  <a:pt x="15400" y="21333"/>
                  <a:pt x="15474" y="21325"/>
                  <a:pt x="15556" y="21316"/>
                </a:cubicBezTo>
                <a:cubicBezTo>
                  <a:pt x="15638" y="21308"/>
                  <a:pt x="15712" y="21296"/>
                  <a:pt x="15794" y="21283"/>
                </a:cubicBezTo>
                <a:cubicBezTo>
                  <a:pt x="15958" y="21262"/>
                  <a:pt x="16122" y="21241"/>
                  <a:pt x="16286" y="21216"/>
                </a:cubicBezTo>
                <a:cubicBezTo>
                  <a:pt x="16449" y="21187"/>
                  <a:pt x="16613" y="21162"/>
                  <a:pt x="16777" y="21133"/>
                </a:cubicBezTo>
                <a:cubicBezTo>
                  <a:pt x="16859" y="21121"/>
                  <a:pt x="16948" y="21108"/>
                  <a:pt x="17030" y="21091"/>
                </a:cubicBezTo>
                <a:cubicBezTo>
                  <a:pt x="17112" y="21075"/>
                  <a:pt x="17194" y="21058"/>
                  <a:pt x="17283" y="21041"/>
                </a:cubicBezTo>
                <a:cubicBezTo>
                  <a:pt x="17365" y="21025"/>
                  <a:pt x="17454" y="21008"/>
                  <a:pt x="17536" y="20991"/>
                </a:cubicBezTo>
                <a:cubicBezTo>
                  <a:pt x="17618" y="20975"/>
                  <a:pt x="17707" y="20958"/>
                  <a:pt x="17789" y="20937"/>
                </a:cubicBezTo>
                <a:cubicBezTo>
                  <a:pt x="17953" y="20895"/>
                  <a:pt x="18124" y="20858"/>
                  <a:pt x="18295" y="20816"/>
                </a:cubicBezTo>
                <a:cubicBezTo>
                  <a:pt x="18385" y="20795"/>
                  <a:pt x="18459" y="20770"/>
                  <a:pt x="18548" y="20749"/>
                </a:cubicBezTo>
                <a:cubicBezTo>
                  <a:pt x="18630" y="20724"/>
                  <a:pt x="18712" y="20704"/>
                  <a:pt x="18801" y="20678"/>
                </a:cubicBezTo>
                <a:cubicBezTo>
                  <a:pt x="18883" y="20653"/>
                  <a:pt x="18973" y="20633"/>
                  <a:pt x="19055" y="20603"/>
                </a:cubicBezTo>
                <a:cubicBezTo>
                  <a:pt x="19136" y="20578"/>
                  <a:pt x="19218" y="20549"/>
                  <a:pt x="19300" y="20520"/>
                </a:cubicBezTo>
                <a:cubicBezTo>
                  <a:pt x="19963" y="20303"/>
                  <a:pt x="20618" y="20045"/>
                  <a:pt x="21213" y="19728"/>
                </a:cubicBezTo>
                <a:cubicBezTo>
                  <a:pt x="21339" y="19661"/>
                  <a:pt x="21466" y="19590"/>
                  <a:pt x="21593" y="19519"/>
                </a:cubicBezTo>
                <a:close/>
                <a:moveTo>
                  <a:pt x="21593" y="20111"/>
                </a:moveTo>
                <a:lnTo>
                  <a:pt x="21593" y="20074"/>
                </a:lnTo>
                <a:cubicBezTo>
                  <a:pt x="21540" y="20099"/>
                  <a:pt x="21488" y="20124"/>
                  <a:pt x="21436" y="20149"/>
                </a:cubicBezTo>
                <a:cubicBezTo>
                  <a:pt x="20625" y="20549"/>
                  <a:pt x="19806" y="20829"/>
                  <a:pt x="19099" y="21037"/>
                </a:cubicBezTo>
                <a:cubicBezTo>
                  <a:pt x="18392" y="21246"/>
                  <a:pt x="17774" y="21366"/>
                  <a:pt x="17335" y="21458"/>
                </a:cubicBezTo>
                <a:cubicBezTo>
                  <a:pt x="17223" y="21483"/>
                  <a:pt x="17119" y="21496"/>
                  <a:pt x="17030" y="21512"/>
                </a:cubicBezTo>
                <a:cubicBezTo>
                  <a:pt x="16941" y="21529"/>
                  <a:pt x="16859" y="21542"/>
                  <a:pt x="16792" y="21554"/>
                </a:cubicBezTo>
                <a:cubicBezTo>
                  <a:pt x="16658" y="21579"/>
                  <a:pt x="16568" y="21592"/>
                  <a:pt x="16524" y="21600"/>
                </a:cubicBezTo>
                <a:cubicBezTo>
                  <a:pt x="17543" y="21450"/>
                  <a:pt x="18541" y="21233"/>
                  <a:pt x="19464" y="20949"/>
                </a:cubicBezTo>
                <a:cubicBezTo>
                  <a:pt x="20230" y="20716"/>
                  <a:pt x="20945" y="20437"/>
                  <a:pt x="21593" y="20111"/>
                </a:cubicBezTo>
                <a:close/>
                <a:moveTo>
                  <a:pt x="14603" y="1947"/>
                </a:moveTo>
                <a:cubicBezTo>
                  <a:pt x="13770" y="1614"/>
                  <a:pt x="12914" y="1301"/>
                  <a:pt x="12043" y="1013"/>
                </a:cubicBezTo>
                <a:cubicBezTo>
                  <a:pt x="12043" y="1013"/>
                  <a:pt x="12155" y="1059"/>
                  <a:pt x="12370" y="1143"/>
                </a:cubicBezTo>
                <a:cubicBezTo>
                  <a:pt x="12579" y="1230"/>
                  <a:pt x="12899" y="1355"/>
                  <a:pt x="13286" y="1526"/>
                </a:cubicBezTo>
                <a:cubicBezTo>
                  <a:pt x="14067" y="1864"/>
                  <a:pt x="15154" y="2364"/>
                  <a:pt x="16367" y="3019"/>
                </a:cubicBezTo>
                <a:cubicBezTo>
                  <a:pt x="17581" y="3674"/>
                  <a:pt x="18920" y="4491"/>
                  <a:pt x="20201" y="5433"/>
                </a:cubicBezTo>
                <a:cubicBezTo>
                  <a:pt x="20677" y="5784"/>
                  <a:pt x="21146" y="6151"/>
                  <a:pt x="21600" y="6530"/>
                </a:cubicBezTo>
                <a:lnTo>
                  <a:pt x="21600" y="6359"/>
                </a:lnTo>
                <a:cubicBezTo>
                  <a:pt x="21213" y="6034"/>
                  <a:pt x="20811" y="5717"/>
                  <a:pt x="20402" y="5404"/>
                </a:cubicBezTo>
                <a:cubicBezTo>
                  <a:pt x="18697" y="4141"/>
                  <a:pt x="16754" y="2977"/>
                  <a:pt x="14603" y="1947"/>
                </a:cubicBezTo>
                <a:close/>
                <a:moveTo>
                  <a:pt x="9274" y="379"/>
                </a:moveTo>
                <a:cubicBezTo>
                  <a:pt x="10316" y="721"/>
                  <a:pt x="11782" y="1247"/>
                  <a:pt x="13405" y="1977"/>
                </a:cubicBezTo>
                <a:cubicBezTo>
                  <a:pt x="14216" y="2339"/>
                  <a:pt x="15072" y="2752"/>
                  <a:pt x="15928" y="3219"/>
                </a:cubicBezTo>
                <a:cubicBezTo>
                  <a:pt x="16033" y="3278"/>
                  <a:pt x="16144" y="3336"/>
                  <a:pt x="16248" y="3394"/>
                </a:cubicBezTo>
                <a:cubicBezTo>
                  <a:pt x="16353" y="3453"/>
                  <a:pt x="16464" y="3515"/>
                  <a:pt x="16568" y="3574"/>
                </a:cubicBezTo>
                <a:cubicBezTo>
                  <a:pt x="16784" y="3695"/>
                  <a:pt x="17000" y="3820"/>
                  <a:pt x="17216" y="3949"/>
                </a:cubicBezTo>
                <a:cubicBezTo>
                  <a:pt x="17640" y="4207"/>
                  <a:pt x="18072" y="4470"/>
                  <a:pt x="18496" y="4750"/>
                </a:cubicBezTo>
                <a:cubicBezTo>
                  <a:pt x="19583" y="5467"/>
                  <a:pt x="20632" y="6255"/>
                  <a:pt x="21585" y="7097"/>
                </a:cubicBezTo>
                <a:lnTo>
                  <a:pt x="21585" y="6889"/>
                </a:lnTo>
                <a:cubicBezTo>
                  <a:pt x="20722" y="6126"/>
                  <a:pt x="19769" y="5396"/>
                  <a:pt x="18742" y="4704"/>
                </a:cubicBezTo>
                <a:cubicBezTo>
                  <a:pt x="16509" y="3207"/>
                  <a:pt x="13911" y="1876"/>
                  <a:pt x="11008" y="780"/>
                </a:cubicBezTo>
                <a:cubicBezTo>
                  <a:pt x="10085" y="496"/>
                  <a:pt x="9140" y="234"/>
                  <a:pt x="8173" y="0"/>
                </a:cubicBezTo>
                <a:lnTo>
                  <a:pt x="8068" y="0"/>
                </a:lnTo>
                <a:cubicBezTo>
                  <a:pt x="8210" y="42"/>
                  <a:pt x="8373" y="92"/>
                  <a:pt x="8567" y="150"/>
                </a:cubicBezTo>
                <a:cubicBezTo>
                  <a:pt x="8783" y="221"/>
                  <a:pt x="9021" y="292"/>
                  <a:pt x="9274" y="379"/>
                </a:cubicBezTo>
                <a:close/>
                <a:moveTo>
                  <a:pt x="15951" y="2473"/>
                </a:moveTo>
                <a:cubicBezTo>
                  <a:pt x="15951" y="2473"/>
                  <a:pt x="16032" y="2514"/>
                  <a:pt x="16189" y="2598"/>
                </a:cubicBezTo>
                <a:cubicBezTo>
                  <a:pt x="16263" y="2640"/>
                  <a:pt x="16360" y="2690"/>
                  <a:pt x="16472" y="2748"/>
                </a:cubicBezTo>
                <a:cubicBezTo>
                  <a:pt x="16583" y="2806"/>
                  <a:pt x="16710" y="2877"/>
                  <a:pt x="16851" y="2956"/>
                </a:cubicBezTo>
                <a:cubicBezTo>
                  <a:pt x="17417" y="3269"/>
                  <a:pt x="18213" y="3724"/>
                  <a:pt x="19106" y="4303"/>
                </a:cubicBezTo>
                <a:cubicBezTo>
                  <a:pt x="19895" y="4812"/>
                  <a:pt x="20744" y="5421"/>
                  <a:pt x="21592" y="6105"/>
                </a:cubicBezTo>
                <a:lnTo>
                  <a:pt x="21592" y="5950"/>
                </a:lnTo>
                <a:cubicBezTo>
                  <a:pt x="20469" y="5033"/>
                  <a:pt x="19211" y="4166"/>
                  <a:pt x="17849" y="3357"/>
                </a:cubicBezTo>
                <a:cubicBezTo>
                  <a:pt x="17231" y="3052"/>
                  <a:pt x="16598" y="2756"/>
                  <a:pt x="15951" y="2473"/>
                </a:cubicBezTo>
                <a:close/>
                <a:moveTo>
                  <a:pt x="21593" y="20533"/>
                </a:moveTo>
                <a:cubicBezTo>
                  <a:pt x="21555" y="20549"/>
                  <a:pt x="21511" y="20570"/>
                  <a:pt x="21473" y="20587"/>
                </a:cubicBezTo>
                <a:cubicBezTo>
                  <a:pt x="21496" y="20578"/>
                  <a:pt x="21533" y="20562"/>
                  <a:pt x="21593" y="20533"/>
                </a:cubicBezTo>
                <a:lnTo>
                  <a:pt x="21593" y="20533"/>
                </a:lnTo>
                <a:close/>
                <a:moveTo>
                  <a:pt x="9557" y="876"/>
                </a:moveTo>
                <a:cubicBezTo>
                  <a:pt x="11738" y="1622"/>
                  <a:pt x="14120" y="2652"/>
                  <a:pt x="16360" y="3941"/>
                </a:cubicBezTo>
                <a:cubicBezTo>
                  <a:pt x="18280" y="5046"/>
                  <a:pt x="20096" y="6342"/>
                  <a:pt x="21600" y="7760"/>
                </a:cubicBezTo>
                <a:lnTo>
                  <a:pt x="21600" y="7506"/>
                </a:lnTo>
                <a:cubicBezTo>
                  <a:pt x="21302" y="7226"/>
                  <a:pt x="20990" y="6951"/>
                  <a:pt x="20670" y="6680"/>
                </a:cubicBezTo>
                <a:cubicBezTo>
                  <a:pt x="20074" y="6180"/>
                  <a:pt x="19441" y="5696"/>
                  <a:pt x="18772" y="5229"/>
                </a:cubicBezTo>
                <a:cubicBezTo>
                  <a:pt x="18102" y="4762"/>
                  <a:pt x="17395" y="4308"/>
                  <a:pt x="16650" y="3874"/>
                </a:cubicBezTo>
                <a:cubicBezTo>
                  <a:pt x="15169" y="3002"/>
                  <a:pt x="13554" y="2206"/>
                  <a:pt x="11820" y="1493"/>
                </a:cubicBezTo>
                <a:cubicBezTo>
                  <a:pt x="10465" y="942"/>
                  <a:pt x="9043" y="438"/>
                  <a:pt x="7555" y="4"/>
                </a:cubicBezTo>
                <a:lnTo>
                  <a:pt x="6714" y="4"/>
                </a:lnTo>
                <a:cubicBezTo>
                  <a:pt x="7592" y="242"/>
                  <a:pt x="8545" y="530"/>
                  <a:pt x="9557" y="876"/>
                </a:cubicBezTo>
                <a:close/>
                <a:moveTo>
                  <a:pt x="774" y="19373"/>
                </a:moveTo>
                <a:lnTo>
                  <a:pt x="1035" y="19453"/>
                </a:lnTo>
                <a:cubicBezTo>
                  <a:pt x="1206" y="19503"/>
                  <a:pt x="1377" y="19557"/>
                  <a:pt x="1556" y="19607"/>
                </a:cubicBezTo>
                <a:lnTo>
                  <a:pt x="2084" y="19753"/>
                </a:lnTo>
                <a:cubicBezTo>
                  <a:pt x="2799" y="19940"/>
                  <a:pt x="3513" y="20124"/>
                  <a:pt x="4257" y="20274"/>
                </a:cubicBezTo>
                <a:lnTo>
                  <a:pt x="4533" y="20332"/>
                </a:lnTo>
                <a:lnTo>
                  <a:pt x="4808" y="20387"/>
                </a:lnTo>
                <a:lnTo>
                  <a:pt x="5366" y="20495"/>
                </a:lnTo>
                <a:cubicBezTo>
                  <a:pt x="5746" y="20558"/>
                  <a:pt x="6118" y="20628"/>
                  <a:pt x="6498" y="20683"/>
                </a:cubicBezTo>
                <a:cubicBezTo>
                  <a:pt x="6684" y="20712"/>
                  <a:pt x="6877" y="20745"/>
                  <a:pt x="7063" y="20766"/>
                </a:cubicBezTo>
                <a:lnTo>
                  <a:pt x="7637" y="20841"/>
                </a:lnTo>
                <a:cubicBezTo>
                  <a:pt x="7830" y="20866"/>
                  <a:pt x="8016" y="20887"/>
                  <a:pt x="8210" y="20908"/>
                </a:cubicBezTo>
                <a:lnTo>
                  <a:pt x="8500" y="20941"/>
                </a:lnTo>
                <a:cubicBezTo>
                  <a:pt x="8597" y="20954"/>
                  <a:pt x="8694" y="20958"/>
                  <a:pt x="8790" y="20970"/>
                </a:cubicBezTo>
                <a:cubicBezTo>
                  <a:pt x="10331" y="21120"/>
                  <a:pt x="11887" y="21179"/>
                  <a:pt x="13413" y="21120"/>
                </a:cubicBezTo>
                <a:lnTo>
                  <a:pt x="13986" y="21095"/>
                </a:lnTo>
                <a:lnTo>
                  <a:pt x="14551" y="21054"/>
                </a:lnTo>
                <a:cubicBezTo>
                  <a:pt x="14745" y="21041"/>
                  <a:pt x="14923" y="21020"/>
                  <a:pt x="15110" y="21004"/>
                </a:cubicBezTo>
                <a:lnTo>
                  <a:pt x="15392" y="20975"/>
                </a:lnTo>
                <a:cubicBezTo>
                  <a:pt x="15489" y="20966"/>
                  <a:pt x="15578" y="20949"/>
                  <a:pt x="15668" y="20941"/>
                </a:cubicBezTo>
                <a:lnTo>
                  <a:pt x="15943" y="20904"/>
                </a:lnTo>
                <a:cubicBezTo>
                  <a:pt x="16033" y="20891"/>
                  <a:pt x="16129" y="20883"/>
                  <a:pt x="16219" y="20866"/>
                </a:cubicBezTo>
                <a:lnTo>
                  <a:pt x="16755" y="20779"/>
                </a:lnTo>
                <a:cubicBezTo>
                  <a:pt x="16933" y="20749"/>
                  <a:pt x="17104" y="20712"/>
                  <a:pt x="17283" y="20678"/>
                </a:cubicBezTo>
                <a:cubicBezTo>
                  <a:pt x="17372" y="20662"/>
                  <a:pt x="17462" y="20645"/>
                  <a:pt x="17543" y="20624"/>
                </a:cubicBezTo>
                <a:lnTo>
                  <a:pt x="17797" y="20566"/>
                </a:lnTo>
                <a:cubicBezTo>
                  <a:pt x="19166" y="20253"/>
                  <a:pt x="20387" y="19778"/>
                  <a:pt x="21392" y="19181"/>
                </a:cubicBezTo>
                <a:lnTo>
                  <a:pt x="21436" y="19152"/>
                </a:lnTo>
                <a:lnTo>
                  <a:pt x="21481" y="19123"/>
                </a:lnTo>
                <a:lnTo>
                  <a:pt x="21570" y="19065"/>
                </a:lnTo>
                <a:lnTo>
                  <a:pt x="21585" y="19056"/>
                </a:lnTo>
                <a:lnTo>
                  <a:pt x="21585" y="18881"/>
                </a:lnTo>
                <a:cubicBezTo>
                  <a:pt x="21518" y="18927"/>
                  <a:pt x="21451" y="18969"/>
                  <a:pt x="21384" y="19015"/>
                </a:cubicBezTo>
                <a:cubicBezTo>
                  <a:pt x="21339" y="19044"/>
                  <a:pt x="21302" y="19073"/>
                  <a:pt x="21250" y="19098"/>
                </a:cubicBezTo>
                <a:lnTo>
                  <a:pt x="21109" y="19177"/>
                </a:lnTo>
                <a:cubicBezTo>
                  <a:pt x="20379" y="19607"/>
                  <a:pt x="19546" y="19957"/>
                  <a:pt x="18652" y="20232"/>
                </a:cubicBezTo>
                <a:cubicBezTo>
                  <a:pt x="17759" y="20503"/>
                  <a:pt x="16807" y="20699"/>
                  <a:pt x="15846" y="20833"/>
                </a:cubicBezTo>
                <a:cubicBezTo>
                  <a:pt x="14886" y="20966"/>
                  <a:pt x="13919" y="21037"/>
                  <a:pt x="12973" y="21062"/>
                </a:cubicBezTo>
                <a:cubicBezTo>
                  <a:pt x="12028" y="21087"/>
                  <a:pt x="11113" y="21075"/>
                  <a:pt x="10234" y="21025"/>
                </a:cubicBezTo>
                <a:cubicBezTo>
                  <a:pt x="9356" y="20974"/>
                  <a:pt x="8522" y="20899"/>
                  <a:pt x="7741" y="20808"/>
                </a:cubicBezTo>
                <a:cubicBezTo>
                  <a:pt x="6178" y="20616"/>
                  <a:pt x="4816" y="20370"/>
                  <a:pt x="3707" y="20124"/>
                </a:cubicBezTo>
                <a:cubicBezTo>
                  <a:pt x="3431" y="20061"/>
                  <a:pt x="3163" y="20003"/>
                  <a:pt x="2918" y="19940"/>
                </a:cubicBezTo>
                <a:cubicBezTo>
                  <a:pt x="2672" y="19878"/>
                  <a:pt x="2441" y="19819"/>
                  <a:pt x="2218" y="19765"/>
                </a:cubicBezTo>
                <a:cubicBezTo>
                  <a:pt x="2002" y="19707"/>
                  <a:pt x="1801" y="19653"/>
                  <a:pt x="1615" y="19603"/>
                </a:cubicBezTo>
                <a:cubicBezTo>
                  <a:pt x="1429" y="19553"/>
                  <a:pt x="1258" y="19498"/>
                  <a:pt x="1102" y="19457"/>
                </a:cubicBezTo>
                <a:cubicBezTo>
                  <a:pt x="945" y="19411"/>
                  <a:pt x="804" y="19369"/>
                  <a:pt x="685" y="19332"/>
                </a:cubicBezTo>
                <a:cubicBezTo>
                  <a:pt x="566" y="19294"/>
                  <a:pt x="454" y="19261"/>
                  <a:pt x="365" y="19231"/>
                </a:cubicBezTo>
                <a:cubicBezTo>
                  <a:pt x="179" y="19173"/>
                  <a:pt x="60" y="19136"/>
                  <a:pt x="0" y="19119"/>
                </a:cubicBezTo>
                <a:lnTo>
                  <a:pt x="514" y="19286"/>
                </a:lnTo>
                <a:cubicBezTo>
                  <a:pt x="603" y="19315"/>
                  <a:pt x="692" y="19344"/>
                  <a:pt x="774" y="19373"/>
                </a:cubicBezTo>
                <a:close/>
                <a:moveTo>
                  <a:pt x="7093" y="1030"/>
                </a:moveTo>
                <a:cubicBezTo>
                  <a:pt x="8061" y="1318"/>
                  <a:pt x="9021" y="1639"/>
                  <a:pt x="9974" y="2006"/>
                </a:cubicBezTo>
                <a:cubicBezTo>
                  <a:pt x="10926" y="2369"/>
                  <a:pt x="11872" y="2769"/>
                  <a:pt x="12787" y="3198"/>
                </a:cubicBezTo>
                <a:cubicBezTo>
                  <a:pt x="14626" y="4066"/>
                  <a:pt x="16367" y="5075"/>
                  <a:pt x="17916" y="6192"/>
                </a:cubicBezTo>
                <a:cubicBezTo>
                  <a:pt x="19322" y="7206"/>
                  <a:pt x="20573" y="8315"/>
                  <a:pt x="21585" y="9482"/>
                </a:cubicBezTo>
                <a:lnTo>
                  <a:pt x="21585" y="9040"/>
                </a:lnTo>
                <a:cubicBezTo>
                  <a:pt x="20990" y="8381"/>
                  <a:pt x="20327" y="7743"/>
                  <a:pt x="19598" y="7131"/>
                </a:cubicBezTo>
                <a:cubicBezTo>
                  <a:pt x="18705" y="6376"/>
                  <a:pt x="17722" y="5659"/>
                  <a:pt x="16650" y="4979"/>
                </a:cubicBezTo>
                <a:cubicBezTo>
                  <a:pt x="15578" y="4299"/>
                  <a:pt x="14432" y="3657"/>
                  <a:pt x="13211" y="3065"/>
                </a:cubicBezTo>
                <a:cubicBezTo>
                  <a:pt x="10763" y="1881"/>
                  <a:pt x="8031" y="884"/>
                  <a:pt x="5076" y="163"/>
                </a:cubicBezTo>
                <a:cubicBezTo>
                  <a:pt x="4845" y="108"/>
                  <a:pt x="4615" y="54"/>
                  <a:pt x="4384" y="0"/>
                </a:cubicBezTo>
                <a:lnTo>
                  <a:pt x="2836" y="0"/>
                </a:lnTo>
                <a:cubicBezTo>
                  <a:pt x="3290" y="83"/>
                  <a:pt x="3744" y="179"/>
                  <a:pt x="4198" y="279"/>
                </a:cubicBezTo>
                <a:cubicBezTo>
                  <a:pt x="5165" y="496"/>
                  <a:pt x="6126" y="742"/>
                  <a:pt x="7093" y="1030"/>
                </a:cubicBezTo>
                <a:close/>
                <a:moveTo>
                  <a:pt x="6066" y="271"/>
                </a:moveTo>
                <a:cubicBezTo>
                  <a:pt x="7480" y="642"/>
                  <a:pt x="8961" y="1105"/>
                  <a:pt x="10443" y="1672"/>
                </a:cubicBezTo>
                <a:cubicBezTo>
                  <a:pt x="11924" y="2239"/>
                  <a:pt x="13412" y="2902"/>
                  <a:pt x="14841" y="3661"/>
                </a:cubicBezTo>
                <a:cubicBezTo>
                  <a:pt x="16263" y="4420"/>
                  <a:pt x="17625" y="5271"/>
                  <a:pt x="18868" y="6196"/>
                </a:cubicBezTo>
                <a:cubicBezTo>
                  <a:pt x="19866" y="6943"/>
                  <a:pt x="20781" y="7735"/>
                  <a:pt x="21592" y="8565"/>
                </a:cubicBezTo>
                <a:lnTo>
                  <a:pt x="21592" y="8236"/>
                </a:lnTo>
                <a:cubicBezTo>
                  <a:pt x="21488" y="8127"/>
                  <a:pt x="21376" y="8019"/>
                  <a:pt x="21265" y="7910"/>
                </a:cubicBezTo>
                <a:cubicBezTo>
                  <a:pt x="20937" y="7593"/>
                  <a:pt x="20588" y="7281"/>
                  <a:pt x="20230" y="6972"/>
                </a:cubicBezTo>
                <a:cubicBezTo>
                  <a:pt x="18786" y="5742"/>
                  <a:pt x="17089" y="4599"/>
                  <a:pt x="15199" y="3569"/>
                </a:cubicBezTo>
                <a:cubicBezTo>
                  <a:pt x="13308" y="2539"/>
                  <a:pt x="11217" y="1626"/>
                  <a:pt x="8961" y="863"/>
                </a:cubicBezTo>
                <a:cubicBezTo>
                  <a:pt x="8031" y="550"/>
                  <a:pt x="7071" y="263"/>
                  <a:pt x="6088" y="4"/>
                </a:cubicBezTo>
                <a:lnTo>
                  <a:pt x="4979" y="4"/>
                </a:lnTo>
                <a:cubicBezTo>
                  <a:pt x="5337" y="88"/>
                  <a:pt x="5694" y="175"/>
                  <a:pt x="6066" y="271"/>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D17F98BB-A00B-1E46-82F9-28B84E74C0CE}"/>
              </a:ext>
            </a:extLst>
          </p:cNvPr>
          <p:cNvSpPr>
            <a:spLocks noGrp="1"/>
          </p:cNvSpPr>
          <p:nvPr>
            <p:ph type="pic" sz="quarter" idx="13"/>
          </p:nvPr>
        </p:nvSpPr>
        <p:spPr>
          <a:xfrm>
            <a:off x="1" y="1"/>
            <a:ext cx="8228999" cy="5528302"/>
          </a:xfrm>
          <a:custGeom>
            <a:avLst/>
            <a:gdLst>
              <a:gd name="connsiteX0" fmla="*/ 1143 w 8228999"/>
              <a:gd name="connsiteY0" fmla="*/ 0 h 5528302"/>
              <a:gd name="connsiteX1" fmla="*/ 8176294 w 8228999"/>
              <a:gd name="connsiteY1" fmla="*/ 0 h 5528302"/>
              <a:gd name="connsiteX2" fmla="*/ 8225824 w 8228999"/>
              <a:gd name="connsiteY2" fmla="*/ 495244 h 5528302"/>
              <a:gd name="connsiteX3" fmla="*/ 8228491 w 8228999"/>
              <a:gd name="connsiteY3" fmla="*/ 563836 h 5528302"/>
              <a:gd name="connsiteX4" fmla="*/ 8228491 w 8228999"/>
              <a:gd name="connsiteY4" fmla="*/ 632428 h 5528302"/>
              <a:gd name="connsiteX5" fmla="*/ 8228491 w 8228999"/>
              <a:gd name="connsiteY5" fmla="*/ 701020 h 5528302"/>
              <a:gd name="connsiteX6" fmla="*/ 8226967 w 8228999"/>
              <a:gd name="connsiteY6" fmla="*/ 769611 h 5528302"/>
              <a:gd name="connsiteX7" fmla="*/ 8210584 w 8228999"/>
              <a:gd name="connsiteY7" fmla="*/ 1041420 h 5528302"/>
              <a:gd name="connsiteX8" fmla="*/ 8118001 w 8228999"/>
              <a:gd name="connsiteY8" fmla="*/ 1578638 h 5528302"/>
              <a:gd name="connsiteX9" fmla="*/ 7955313 w 8228999"/>
              <a:gd name="connsiteY9" fmla="*/ 2101779 h 5528302"/>
              <a:gd name="connsiteX10" fmla="*/ 7726712 w 8228999"/>
              <a:gd name="connsiteY10" fmla="*/ 2603421 h 5528302"/>
              <a:gd name="connsiteX11" fmla="*/ 7096917 w 8228999"/>
              <a:gd name="connsiteY11" fmla="*/ 3515335 h 5528302"/>
              <a:gd name="connsiteX12" fmla="*/ 6273953 w 8228999"/>
              <a:gd name="connsiteY12" fmla="*/ 4278548 h 5528302"/>
              <a:gd name="connsiteX13" fmla="*/ 5307352 w 8228999"/>
              <a:gd name="connsiteY13" fmla="*/ 4876679 h 5528302"/>
              <a:gd name="connsiteX14" fmla="*/ 4245501 w 8228999"/>
              <a:gd name="connsiteY14" fmla="*/ 5290790 h 5528302"/>
              <a:gd name="connsiteX15" fmla="*/ 4107197 w 8228999"/>
              <a:gd name="connsiteY15" fmla="*/ 5327645 h 5528302"/>
              <a:gd name="connsiteX16" fmla="*/ 3968894 w 8228999"/>
              <a:gd name="connsiteY16" fmla="*/ 5363221 h 5528302"/>
              <a:gd name="connsiteX17" fmla="*/ 3829066 w 8228999"/>
              <a:gd name="connsiteY17" fmla="*/ 5394958 h 5528302"/>
              <a:gd name="connsiteX18" fmla="*/ 3794776 w 8228999"/>
              <a:gd name="connsiteY18" fmla="*/ 5402636 h 5528302"/>
              <a:gd name="connsiteX19" fmla="*/ 3759343 w 8228999"/>
              <a:gd name="connsiteY19" fmla="*/ 5409034 h 5528302"/>
              <a:gd name="connsiteX20" fmla="*/ 3689239 w 8228999"/>
              <a:gd name="connsiteY20" fmla="*/ 5421575 h 5528302"/>
              <a:gd name="connsiteX21" fmla="*/ 3124213 w 8228999"/>
              <a:gd name="connsiteY21" fmla="*/ 5501684 h 5528302"/>
              <a:gd name="connsiteX22" fmla="*/ 2839605 w 8228999"/>
              <a:gd name="connsiteY22" fmla="*/ 5520624 h 5528302"/>
              <a:gd name="connsiteX23" fmla="*/ 2768739 w 8228999"/>
              <a:gd name="connsiteY23" fmla="*/ 5524463 h 5528302"/>
              <a:gd name="connsiteX24" fmla="*/ 2697491 w 8228999"/>
              <a:gd name="connsiteY24" fmla="*/ 5527023 h 5528302"/>
              <a:gd name="connsiteX25" fmla="*/ 2555378 w 8228999"/>
              <a:gd name="connsiteY25" fmla="*/ 5528302 h 5528302"/>
              <a:gd name="connsiteX26" fmla="*/ 1987685 w 8228999"/>
              <a:gd name="connsiteY26" fmla="*/ 5500405 h 5528302"/>
              <a:gd name="connsiteX27" fmla="*/ 1916438 w 8228999"/>
              <a:gd name="connsiteY27" fmla="*/ 5494006 h 5528302"/>
              <a:gd name="connsiteX28" fmla="*/ 1846715 w 8228999"/>
              <a:gd name="connsiteY28" fmla="*/ 5485048 h 5528302"/>
              <a:gd name="connsiteX29" fmla="*/ 1705744 w 8228999"/>
              <a:gd name="connsiteY29" fmla="*/ 5466109 h 5528302"/>
              <a:gd name="connsiteX30" fmla="*/ 1427613 w 8228999"/>
              <a:gd name="connsiteY30" fmla="*/ 5416457 h 5528302"/>
              <a:gd name="connsiteX31" fmla="*/ 1153292 w 8228999"/>
              <a:gd name="connsiteY31" fmla="*/ 5352983 h 5528302"/>
              <a:gd name="connsiteX32" fmla="*/ 885067 w 8228999"/>
              <a:gd name="connsiteY32" fmla="*/ 5273130 h 5528302"/>
              <a:gd name="connsiteX33" fmla="*/ 753240 w 8228999"/>
              <a:gd name="connsiteY33" fmla="*/ 5228597 h 5528302"/>
              <a:gd name="connsiteX34" fmla="*/ 623700 w 8228999"/>
              <a:gd name="connsiteY34" fmla="*/ 5180224 h 5528302"/>
              <a:gd name="connsiteX35" fmla="*/ 496445 w 8228999"/>
              <a:gd name="connsiteY35" fmla="*/ 5126988 h 5528302"/>
              <a:gd name="connsiteX36" fmla="*/ 434342 w 8228999"/>
              <a:gd name="connsiteY36" fmla="*/ 5099091 h 5528302"/>
              <a:gd name="connsiteX37" fmla="*/ 372239 w 8228999"/>
              <a:gd name="connsiteY37" fmla="*/ 5069914 h 5528302"/>
              <a:gd name="connsiteX38" fmla="*/ 0 w 8228999"/>
              <a:gd name="connsiteY38" fmla="*/ 4866698 h 5528302"/>
              <a:gd name="connsiteX39" fmla="*/ 1143 w 8228999"/>
              <a:gd name="connsiteY39" fmla="*/ 4866698 h 552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8228999" h="5528302">
                <a:moveTo>
                  <a:pt x="1143" y="0"/>
                </a:moveTo>
                <a:lnTo>
                  <a:pt x="8176294" y="0"/>
                </a:lnTo>
                <a:cubicBezTo>
                  <a:pt x="8204107" y="163802"/>
                  <a:pt x="8219347" y="328883"/>
                  <a:pt x="8225824" y="495244"/>
                </a:cubicBezTo>
                <a:lnTo>
                  <a:pt x="8228491" y="563836"/>
                </a:lnTo>
                <a:lnTo>
                  <a:pt x="8228491" y="632428"/>
                </a:lnTo>
                <a:cubicBezTo>
                  <a:pt x="8228491" y="655206"/>
                  <a:pt x="8229634" y="678241"/>
                  <a:pt x="8228491" y="701020"/>
                </a:cubicBezTo>
                <a:lnTo>
                  <a:pt x="8226967" y="769611"/>
                </a:lnTo>
                <a:cubicBezTo>
                  <a:pt x="8224681" y="859702"/>
                  <a:pt x="8219347" y="951329"/>
                  <a:pt x="8210584" y="1041420"/>
                </a:cubicBezTo>
                <a:cubicBezTo>
                  <a:pt x="8191534" y="1221857"/>
                  <a:pt x="8161054" y="1400759"/>
                  <a:pt x="8118001" y="1578638"/>
                </a:cubicBezTo>
                <a:cubicBezTo>
                  <a:pt x="8074567" y="1755236"/>
                  <a:pt x="8020083" y="1930299"/>
                  <a:pt x="7955313" y="2101779"/>
                </a:cubicBezTo>
                <a:cubicBezTo>
                  <a:pt x="7889400" y="2273258"/>
                  <a:pt x="7813200" y="2440899"/>
                  <a:pt x="7726712" y="2603421"/>
                </a:cubicBezTo>
                <a:cubicBezTo>
                  <a:pt x="7554118" y="2928720"/>
                  <a:pt x="7341901" y="3234569"/>
                  <a:pt x="7096917" y="3515335"/>
                </a:cubicBezTo>
                <a:cubicBezTo>
                  <a:pt x="6851552" y="3796101"/>
                  <a:pt x="6574944" y="4051273"/>
                  <a:pt x="6273953" y="4278548"/>
                </a:cubicBezTo>
                <a:cubicBezTo>
                  <a:pt x="5970295" y="4503519"/>
                  <a:pt x="5646444" y="4706735"/>
                  <a:pt x="5307352" y="4876679"/>
                </a:cubicBezTo>
                <a:cubicBezTo>
                  <a:pt x="4967118" y="5045600"/>
                  <a:pt x="4611262" y="5184063"/>
                  <a:pt x="4245501" y="5290790"/>
                </a:cubicBezTo>
                <a:cubicBezTo>
                  <a:pt x="4199781" y="5303587"/>
                  <a:pt x="4152917" y="5314848"/>
                  <a:pt x="4107197" y="5327645"/>
                </a:cubicBezTo>
                <a:cubicBezTo>
                  <a:pt x="4061477" y="5340442"/>
                  <a:pt x="4015757" y="5352983"/>
                  <a:pt x="3968894" y="5363221"/>
                </a:cubicBezTo>
                <a:lnTo>
                  <a:pt x="3829066" y="5394958"/>
                </a:lnTo>
                <a:cubicBezTo>
                  <a:pt x="3817636" y="5397517"/>
                  <a:pt x="3806206" y="5400076"/>
                  <a:pt x="3794776" y="5402636"/>
                </a:cubicBezTo>
                <a:lnTo>
                  <a:pt x="3759343" y="5409034"/>
                </a:lnTo>
                <a:lnTo>
                  <a:pt x="3689239" y="5421575"/>
                </a:lnTo>
                <a:cubicBezTo>
                  <a:pt x="3502548" y="5458431"/>
                  <a:pt x="3313571" y="5482489"/>
                  <a:pt x="3124213" y="5501684"/>
                </a:cubicBezTo>
                <a:cubicBezTo>
                  <a:pt x="3028963" y="5508083"/>
                  <a:pt x="2934856" y="5518065"/>
                  <a:pt x="2839605" y="5520624"/>
                </a:cubicBezTo>
                <a:lnTo>
                  <a:pt x="2768739" y="5524463"/>
                </a:lnTo>
                <a:cubicBezTo>
                  <a:pt x="2744354" y="5525743"/>
                  <a:pt x="2721495" y="5527023"/>
                  <a:pt x="2697491" y="5527023"/>
                </a:cubicBezTo>
                <a:lnTo>
                  <a:pt x="2555378" y="5528302"/>
                </a:lnTo>
                <a:cubicBezTo>
                  <a:pt x="2366020" y="5527023"/>
                  <a:pt x="2175519" y="5520624"/>
                  <a:pt x="1987685" y="5500405"/>
                </a:cubicBezTo>
                <a:lnTo>
                  <a:pt x="1916438" y="5494006"/>
                </a:lnTo>
                <a:cubicBezTo>
                  <a:pt x="1893578" y="5491447"/>
                  <a:pt x="1869575" y="5487608"/>
                  <a:pt x="1846715" y="5485048"/>
                </a:cubicBezTo>
                <a:lnTo>
                  <a:pt x="1705744" y="5466109"/>
                </a:lnTo>
                <a:cubicBezTo>
                  <a:pt x="1612780" y="5450752"/>
                  <a:pt x="1519053" y="5436932"/>
                  <a:pt x="1427613" y="5416457"/>
                </a:cubicBezTo>
                <a:cubicBezTo>
                  <a:pt x="1334649" y="5398797"/>
                  <a:pt x="1244732" y="5374738"/>
                  <a:pt x="1153292" y="5352983"/>
                </a:cubicBezTo>
                <a:cubicBezTo>
                  <a:pt x="1062995" y="5326366"/>
                  <a:pt x="972697" y="5303587"/>
                  <a:pt x="885067" y="5273130"/>
                </a:cubicBezTo>
                <a:cubicBezTo>
                  <a:pt x="840871" y="5259053"/>
                  <a:pt x="796294" y="5244977"/>
                  <a:pt x="753240" y="5228597"/>
                </a:cubicBezTo>
                <a:cubicBezTo>
                  <a:pt x="709806" y="5211961"/>
                  <a:pt x="666753" y="5196860"/>
                  <a:pt x="623700" y="5180224"/>
                </a:cubicBezTo>
                <a:lnTo>
                  <a:pt x="496445" y="5126988"/>
                </a:lnTo>
                <a:cubicBezTo>
                  <a:pt x="475109" y="5118031"/>
                  <a:pt x="454535" y="5109073"/>
                  <a:pt x="434342" y="5099091"/>
                </a:cubicBezTo>
                <a:lnTo>
                  <a:pt x="372239" y="5069914"/>
                </a:lnTo>
                <a:cubicBezTo>
                  <a:pt x="242698" y="5009000"/>
                  <a:pt x="118111" y="4940408"/>
                  <a:pt x="0" y="4866698"/>
                </a:cubicBezTo>
                <a:lnTo>
                  <a:pt x="1143" y="4866698"/>
                </a:lnTo>
                <a:close/>
              </a:path>
            </a:pathLst>
          </a:custGeom>
          <a:solidFill>
            <a:schemeClr val="accent4"/>
          </a:solidFill>
        </p:spPr>
        <p:txBody>
          <a:bodyPr wrap="square" anchor="ctr">
            <a:noAutofit/>
          </a:bodyPr>
          <a:lstStyle>
            <a:lvl1pPr marL="0" indent="0" algn="ctr">
              <a:buNone/>
              <a:defRPr/>
            </a:lvl1pPr>
          </a:lstStyle>
          <a:p>
            <a:endParaRPr lang="en-US"/>
          </a:p>
        </p:txBody>
      </p:sp>
      <p:sp>
        <p:nvSpPr>
          <p:cNvPr id="16" name="Shape">
            <a:extLst>
              <a:ext uri="{FF2B5EF4-FFF2-40B4-BE49-F238E27FC236}">
                <a16:creationId xmlns:a16="http://schemas.microsoft.com/office/drawing/2014/main" id="{D463DB40-2008-BB49-8346-C7645AD6465A}"/>
              </a:ext>
            </a:extLst>
          </p:cNvPr>
          <p:cNvSpPr/>
          <p:nvPr userDrawn="1"/>
        </p:nvSpPr>
        <p:spPr>
          <a:xfrm>
            <a:off x="1943101" y="0"/>
            <a:ext cx="6983661" cy="5706109"/>
          </a:xfrm>
          <a:custGeom>
            <a:avLst/>
            <a:gdLst/>
            <a:ahLst/>
            <a:cxnLst>
              <a:cxn ang="0">
                <a:pos x="wd2" y="hd2"/>
              </a:cxn>
              <a:cxn ang="5400000">
                <a:pos x="wd2" y="hd2"/>
              </a:cxn>
              <a:cxn ang="10800000">
                <a:pos x="wd2" y="hd2"/>
              </a:cxn>
              <a:cxn ang="16200000">
                <a:pos x="wd2" y="hd2"/>
              </a:cxn>
            </a:cxnLst>
            <a:rect l="0" t="0" r="r" b="b"/>
            <a:pathLst>
              <a:path w="21600" h="21533" extrusionOk="0">
                <a:moveTo>
                  <a:pt x="21003" y="5"/>
                </a:moveTo>
                <a:lnTo>
                  <a:pt x="21144" y="5"/>
                </a:lnTo>
                <a:cubicBezTo>
                  <a:pt x="21290" y="1232"/>
                  <a:pt x="21321" y="2473"/>
                  <a:pt x="21250" y="3700"/>
                </a:cubicBezTo>
                <a:cubicBezTo>
                  <a:pt x="21172" y="4984"/>
                  <a:pt x="20972" y="6250"/>
                  <a:pt x="20665" y="7472"/>
                </a:cubicBezTo>
                <a:cubicBezTo>
                  <a:pt x="20359" y="8694"/>
                  <a:pt x="19950" y="9877"/>
                  <a:pt x="19447" y="11004"/>
                </a:cubicBezTo>
                <a:cubicBezTo>
                  <a:pt x="19196" y="11564"/>
                  <a:pt x="18921" y="12111"/>
                  <a:pt x="18626" y="12643"/>
                </a:cubicBezTo>
                <a:cubicBezTo>
                  <a:pt x="18332" y="13175"/>
                  <a:pt x="18018" y="13688"/>
                  <a:pt x="17684" y="14181"/>
                </a:cubicBezTo>
                <a:cubicBezTo>
                  <a:pt x="17350" y="14675"/>
                  <a:pt x="17000" y="15154"/>
                  <a:pt x="16627" y="15614"/>
                </a:cubicBezTo>
                <a:cubicBezTo>
                  <a:pt x="16258" y="16069"/>
                  <a:pt x="15873" y="16510"/>
                  <a:pt x="15472" y="16927"/>
                </a:cubicBezTo>
                <a:cubicBezTo>
                  <a:pt x="15374" y="17033"/>
                  <a:pt x="15272" y="17133"/>
                  <a:pt x="15170" y="17234"/>
                </a:cubicBezTo>
                <a:lnTo>
                  <a:pt x="15017" y="17387"/>
                </a:lnTo>
                <a:lnTo>
                  <a:pt x="14859" y="17536"/>
                </a:lnTo>
                <a:cubicBezTo>
                  <a:pt x="14757" y="17637"/>
                  <a:pt x="14651" y="17737"/>
                  <a:pt x="14549" y="17833"/>
                </a:cubicBezTo>
                <a:lnTo>
                  <a:pt x="14231" y="18121"/>
                </a:lnTo>
                <a:cubicBezTo>
                  <a:pt x="14125" y="18217"/>
                  <a:pt x="14015" y="18308"/>
                  <a:pt x="13909" y="18399"/>
                </a:cubicBezTo>
                <a:lnTo>
                  <a:pt x="13583" y="18672"/>
                </a:lnTo>
                <a:cubicBezTo>
                  <a:pt x="13528" y="18715"/>
                  <a:pt x="13477" y="18763"/>
                  <a:pt x="13422" y="18806"/>
                </a:cubicBezTo>
                <a:lnTo>
                  <a:pt x="13257" y="18935"/>
                </a:lnTo>
                <a:lnTo>
                  <a:pt x="12923" y="19194"/>
                </a:lnTo>
                <a:cubicBezTo>
                  <a:pt x="12958" y="19165"/>
                  <a:pt x="13080" y="19070"/>
                  <a:pt x="13276" y="18916"/>
                </a:cubicBezTo>
                <a:cubicBezTo>
                  <a:pt x="13328" y="18878"/>
                  <a:pt x="13379" y="18835"/>
                  <a:pt x="13437" y="18787"/>
                </a:cubicBezTo>
                <a:cubicBezTo>
                  <a:pt x="13493" y="18739"/>
                  <a:pt x="13555" y="18686"/>
                  <a:pt x="13622" y="18629"/>
                </a:cubicBezTo>
                <a:cubicBezTo>
                  <a:pt x="13752" y="18518"/>
                  <a:pt x="13901" y="18389"/>
                  <a:pt x="14066" y="18250"/>
                </a:cubicBezTo>
                <a:cubicBezTo>
                  <a:pt x="14148" y="18183"/>
                  <a:pt x="14231" y="18102"/>
                  <a:pt x="14317" y="18025"/>
                </a:cubicBezTo>
                <a:cubicBezTo>
                  <a:pt x="14404" y="17943"/>
                  <a:pt x="14494" y="17862"/>
                  <a:pt x="14588" y="17776"/>
                </a:cubicBezTo>
                <a:cubicBezTo>
                  <a:pt x="14683" y="17685"/>
                  <a:pt x="14777" y="17593"/>
                  <a:pt x="14875" y="17498"/>
                </a:cubicBezTo>
                <a:cubicBezTo>
                  <a:pt x="14926" y="17450"/>
                  <a:pt x="14977" y="17402"/>
                  <a:pt x="15024" y="17349"/>
                </a:cubicBezTo>
                <a:cubicBezTo>
                  <a:pt x="15075" y="17296"/>
                  <a:pt x="15127" y="17244"/>
                  <a:pt x="15178" y="17191"/>
                </a:cubicBezTo>
                <a:cubicBezTo>
                  <a:pt x="15229" y="17138"/>
                  <a:pt x="15280" y="17085"/>
                  <a:pt x="15335" y="17028"/>
                </a:cubicBezTo>
                <a:cubicBezTo>
                  <a:pt x="15390" y="16975"/>
                  <a:pt x="15441" y="16918"/>
                  <a:pt x="15496" y="16860"/>
                </a:cubicBezTo>
                <a:cubicBezTo>
                  <a:pt x="15602" y="16745"/>
                  <a:pt x="15712" y="16625"/>
                  <a:pt x="15822" y="16506"/>
                </a:cubicBezTo>
                <a:cubicBezTo>
                  <a:pt x="15932" y="16381"/>
                  <a:pt x="16042" y="16252"/>
                  <a:pt x="16156" y="16122"/>
                </a:cubicBezTo>
                <a:cubicBezTo>
                  <a:pt x="16270" y="15988"/>
                  <a:pt x="16380" y="15849"/>
                  <a:pt x="16497" y="15710"/>
                </a:cubicBezTo>
                <a:cubicBezTo>
                  <a:pt x="16953" y="15145"/>
                  <a:pt x="17421" y="14502"/>
                  <a:pt x="17876" y="13793"/>
                </a:cubicBezTo>
                <a:cubicBezTo>
                  <a:pt x="18328" y="13079"/>
                  <a:pt x="18760" y="12298"/>
                  <a:pt x="19161" y="11454"/>
                </a:cubicBezTo>
                <a:cubicBezTo>
                  <a:pt x="19208" y="11349"/>
                  <a:pt x="19259" y="11243"/>
                  <a:pt x="19306" y="11133"/>
                </a:cubicBezTo>
                <a:cubicBezTo>
                  <a:pt x="19330" y="11080"/>
                  <a:pt x="19353" y="11028"/>
                  <a:pt x="19381" y="10970"/>
                </a:cubicBezTo>
                <a:cubicBezTo>
                  <a:pt x="19404" y="10917"/>
                  <a:pt x="19428" y="10860"/>
                  <a:pt x="19451" y="10807"/>
                </a:cubicBezTo>
                <a:cubicBezTo>
                  <a:pt x="19498" y="10697"/>
                  <a:pt x="19546" y="10587"/>
                  <a:pt x="19589" y="10477"/>
                </a:cubicBezTo>
                <a:cubicBezTo>
                  <a:pt x="19632" y="10366"/>
                  <a:pt x="19679" y="10251"/>
                  <a:pt x="19722" y="10141"/>
                </a:cubicBezTo>
                <a:cubicBezTo>
                  <a:pt x="19895" y="9691"/>
                  <a:pt x="20064" y="9231"/>
                  <a:pt x="20209" y="8751"/>
                </a:cubicBezTo>
                <a:cubicBezTo>
                  <a:pt x="20355" y="8277"/>
                  <a:pt x="20492" y="7793"/>
                  <a:pt x="20606" y="7299"/>
                </a:cubicBezTo>
                <a:cubicBezTo>
                  <a:pt x="20720" y="6806"/>
                  <a:pt x="20822" y="6307"/>
                  <a:pt x="20905" y="5804"/>
                </a:cubicBezTo>
                <a:cubicBezTo>
                  <a:pt x="20987" y="5301"/>
                  <a:pt x="21046" y="4793"/>
                  <a:pt x="21089" y="4280"/>
                </a:cubicBezTo>
                <a:lnTo>
                  <a:pt x="21105" y="4088"/>
                </a:lnTo>
                <a:lnTo>
                  <a:pt x="21117" y="3896"/>
                </a:lnTo>
                <a:cubicBezTo>
                  <a:pt x="21125" y="3767"/>
                  <a:pt x="21133" y="3642"/>
                  <a:pt x="21136" y="3513"/>
                </a:cubicBezTo>
                <a:cubicBezTo>
                  <a:pt x="21140" y="3388"/>
                  <a:pt x="21144" y="3259"/>
                  <a:pt x="21152" y="3134"/>
                </a:cubicBezTo>
                <a:cubicBezTo>
                  <a:pt x="21152" y="3010"/>
                  <a:pt x="21156" y="2880"/>
                  <a:pt x="21156" y="2756"/>
                </a:cubicBezTo>
                <a:cubicBezTo>
                  <a:pt x="21160" y="2253"/>
                  <a:pt x="21148" y="1754"/>
                  <a:pt x="21117" y="1261"/>
                </a:cubicBezTo>
                <a:cubicBezTo>
                  <a:pt x="21105" y="1016"/>
                  <a:pt x="21081" y="772"/>
                  <a:pt x="21062" y="527"/>
                </a:cubicBezTo>
                <a:cubicBezTo>
                  <a:pt x="21050" y="407"/>
                  <a:pt x="21034" y="288"/>
                  <a:pt x="21023" y="168"/>
                </a:cubicBezTo>
                <a:cubicBezTo>
                  <a:pt x="21015" y="120"/>
                  <a:pt x="21011" y="62"/>
                  <a:pt x="21003" y="5"/>
                </a:cubicBezTo>
                <a:close/>
                <a:moveTo>
                  <a:pt x="19098" y="9216"/>
                </a:moveTo>
                <a:cubicBezTo>
                  <a:pt x="18603" y="10592"/>
                  <a:pt x="17971" y="11871"/>
                  <a:pt x="17256" y="13021"/>
                </a:cubicBezTo>
                <a:cubicBezTo>
                  <a:pt x="16537" y="14172"/>
                  <a:pt x="15735" y="15197"/>
                  <a:pt x="14907" y="16084"/>
                </a:cubicBezTo>
                <a:cubicBezTo>
                  <a:pt x="14490" y="16525"/>
                  <a:pt x="14070" y="16937"/>
                  <a:pt x="13650" y="17315"/>
                </a:cubicBezTo>
                <a:cubicBezTo>
                  <a:pt x="13438" y="17502"/>
                  <a:pt x="13225" y="17680"/>
                  <a:pt x="13017" y="17857"/>
                </a:cubicBezTo>
                <a:lnTo>
                  <a:pt x="12939" y="17924"/>
                </a:lnTo>
                <a:lnTo>
                  <a:pt x="12860" y="17986"/>
                </a:lnTo>
                <a:cubicBezTo>
                  <a:pt x="12809" y="18030"/>
                  <a:pt x="12754" y="18068"/>
                  <a:pt x="12703" y="18111"/>
                </a:cubicBezTo>
                <a:cubicBezTo>
                  <a:pt x="12597" y="18192"/>
                  <a:pt x="12495" y="18274"/>
                  <a:pt x="12393" y="18355"/>
                </a:cubicBezTo>
                <a:cubicBezTo>
                  <a:pt x="11564" y="18988"/>
                  <a:pt x="10759" y="19496"/>
                  <a:pt x="10020" y="19908"/>
                </a:cubicBezTo>
                <a:cubicBezTo>
                  <a:pt x="9836" y="20009"/>
                  <a:pt x="9655" y="20105"/>
                  <a:pt x="9478" y="20201"/>
                </a:cubicBezTo>
                <a:cubicBezTo>
                  <a:pt x="9301" y="20287"/>
                  <a:pt x="9129" y="20368"/>
                  <a:pt x="8964" y="20450"/>
                </a:cubicBezTo>
                <a:cubicBezTo>
                  <a:pt x="8799" y="20531"/>
                  <a:pt x="8638" y="20598"/>
                  <a:pt x="8480" y="20665"/>
                </a:cubicBezTo>
                <a:cubicBezTo>
                  <a:pt x="8323" y="20733"/>
                  <a:pt x="8178" y="20800"/>
                  <a:pt x="8033" y="20857"/>
                </a:cubicBezTo>
                <a:cubicBezTo>
                  <a:pt x="7887" y="20915"/>
                  <a:pt x="7754" y="20963"/>
                  <a:pt x="7620" y="21015"/>
                </a:cubicBezTo>
                <a:cubicBezTo>
                  <a:pt x="7491" y="21063"/>
                  <a:pt x="7369" y="21116"/>
                  <a:pt x="7251" y="21149"/>
                </a:cubicBezTo>
                <a:cubicBezTo>
                  <a:pt x="7019" y="21226"/>
                  <a:pt x="6815" y="21293"/>
                  <a:pt x="6646" y="21351"/>
                </a:cubicBezTo>
                <a:cubicBezTo>
                  <a:pt x="6300" y="21451"/>
                  <a:pt x="6088" y="21514"/>
                  <a:pt x="6025" y="21533"/>
                </a:cubicBezTo>
                <a:lnTo>
                  <a:pt x="6607" y="21370"/>
                </a:lnTo>
                <a:cubicBezTo>
                  <a:pt x="6799" y="21312"/>
                  <a:pt x="6992" y="21245"/>
                  <a:pt x="7184" y="21188"/>
                </a:cubicBezTo>
                <a:cubicBezTo>
                  <a:pt x="7377" y="21130"/>
                  <a:pt x="7565" y="21054"/>
                  <a:pt x="7758" y="20982"/>
                </a:cubicBezTo>
                <a:lnTo>
                  <a:pt x="8044" y="20876"/>
                </a:lnTo>
                <a:cubicBezTo>
                  <a:pt x="8139" y="20843"/>
                  <a:pt x="8233" y="20800"/>
                  <a:pt x="8327" y="20761"/>
                </a:cubicBezTo>
                <a:lnTo>
                  <a:pt x="8610" y="20641"/>
                </a:lnTo>
                <a:cubicBezTo>
                  <a:pt x="8704" y="20603"/>
                  <a:pt x="8799" y="20565"/>
                  <a:pt x="8889" y="20517"/>
                </a:cubicBezTo>
                <a:lnTo>
                  <a:pt x="9443" y="20253"/>
                </a:lnTo>
                <a:cubicBezTo>
                  <a:pt x="9490" y="20234"/>
                  <a:pt x="9533" y="20210"/>
                  <a:pt x="9580" y="20186"/>
                </a:cubicBezTo>
                <a:lnTo>
                  <a:pt x="9718" y="20114"/>
                </a:lnTo>
                <a:lnTo>
                  <a:pt x="9989" y="19971"/>
                </a:lnTo>
                <a:cubicBezTo>
                  <a:pt x="10079" y="19923"/>
                  <a:pt x="10173" y="19875"/>
                  <a:pt x="10260" y="19822"/>
                </a:cubicBezTo>
                <a:lnTo>
                  <a:pt x="10527" y="19664"/>
                </a:lnTo>
                <a:lnTo>
                  <a:pt x="10794" y="19506"/>
                </a:lnTo>
                <a:cubicBezTo>
                  <a:pt x="10837" y="19477"/>
                  <a:pt x="10884" y="19453"/>
                  <a:pt x="10928" y="19424"/>
                </a:cubicBezTo>
                <a:lnTo>
                  <a:pt x="11057" y="19338"/>
                </a:lnTo>
                <a:lnTo>
                  <a:pt x="11584" y="18998"/>
                </a:lnTo>
                <a:lnTo>
                  <a:pt x="12098" y="18638"/>
                </a:lnTo>
                <a:lnTo>
                  <a:pt x="12228" y="18547"/>
                </a:lnTo>
                <a:lnTo>
                  <a:pt x="12291" y="18504"/>
                </a:lnTo>
                <a:lnTo>
                  <a:pt x="12353" y="18456"/>
                </a:lnTo>
                <a:lnTo>
                  <a:pt x="12605" y="18264"/>
                </a:lnTo>
                <a:cubicBezTo>
                  <a:pt x="13273" y="17752"/>
                  <a:pt x="13921" y="17196"/>
                  <a:pt x="14533" y="16592"/>
                </a:cubicBezTo>
                <a:cubicBezTo>
                  <a:pt x="15146" y="15988"/>
                  <a:pt x="15724" y="15336"/>
                  <a:pt x="16262" y="14641"/>
                </a:cubicBezTo>
                <a:cubicBezTo>
                  <a:pt x="16804" y="13946"/>
                  <a:pt x="17299" y="13203"/>
                  <a:pt x="17750" y="12427"/>
                </a:cubicBezTo>
                <a:cubicBezTo>
                  <a:pt x="18650" y="10870"/>
                  <a:pt x="19361" y="9154"/>
                  <a:pt x="19828" y="7347"/>
                </a:cubicBezTo>
                <a:cubicBezTo>
                  <a:pt x="19946" y="6896"/>
                  <a:pt x="20044" y="6436"/>
                  <a:pt x="20131" y="5976"/>
                </a:cubicBezTo>
                <a:cubicBezTo>
                  <a:pt x="20217" y="5516"/>
                  <a:pt x="20284" y="5047"/>
                  <a:pt x="20339" y="4582"/>
                </a:cubicBezTo>
                <a:cubicBezTo>
                  <a:pt x="20445" y="3642"/>
                  <a:pt x="20473" y="2693"/>
                  <a:pt x="20441" y="1749"/>
                </a:cubicBezTo>
                <a:cubicBezTo>
                  <a:pt x="20422" y="1165"/>
                  <a:pt x="20374" y="580"/>
                  <a:pt x="20304" y="5"/>
                </a:cubicBezTo>
                <a:lnTo>
                  <a:pt x="20103" y="5"/>
                </a:lnTo>
                <a:cubicBezTo>
                  <a:pt x="20119" y="139"/>
                  <a:pt x="20139" y="268"/>
                  <a:pt x="20154" y="403"/>
                </a:cubicBezTo>
                <a:cubicBezTo>
                  <a:pt x="20319" y="1869"/>
                  <a:pt x="20315" y="3393"/>
                  <a:pt x="20135" y="4884"/>
                </a:cubicBezTo>
                <a:cubicBezTo>
                  <a:pt x="19950" y="6379"/>
                  <a:pt x="19589" y="7841"/>
                  <a:pt x="19098" y="9216"/>
                </a:cubicBezTo>
                <a:close/>
                <a:moveTo>
                  <a:pt x="21478" y="1946"/>
                </a:moveTo>
                <a:cubicBezTo>
                  <a:pt x="21482" y="2042"/>
                  <a:pt x="21482" y="2142"/>
                  <a:pt x="21486" y="2238"/>
                </a:cubicBezTo>
                <a:cubicBezTo>
                  <a:pt x="21486" y="2339"/>
                  <a:pt x="21490" y="2435"/>
                  <a:pt x="21490" y="2535"/>
                </a:cubicBezTo>
                <a:cubicBezTo>
                  <a:pt x="21490" y="2732"/>
                  <a:pt x="21486" y="2933"/>
                  <a:pt x="21482" y="3134"/>
                </a:cubicBezTo>
                <a:cubicBezTo>
                  <a:pt x="21474" y="3336"/>
                  <a:pt x="21466" y="3537"/>
                  <a:pt x="21459" y="3738"/>
                </a:cubicBezTo>
                <a:cubicBezTo>
                  <a:pt x="21447" y="3944"/>
                  <a:pt x="21435" y="4150"/>
                  <a:pt x="21415" y="4356"/>
                </a:cubicBezTo>
                <a:cubicBezTo>
                  <a:pt x="21349" y="5181"/>
                  <a:pt x="21223" y="6005"/>
                  <a:pt x="21054" y="6820"/>
                </a:cubicBezTo>
                <a:cubicBezTo>
                  <a:pt x="20885" y="7635"/>
                  <a:pt x="20669" y="8430"/>
                  <a:pt x="20418" y="9202"/>
                </a:cubicBezTo>
                <a:cubicBezTo>
                  <a:pt x="20166" y="9969"/>
                  <a:pt x="19872" y="10707"/>
                  <a:pt x="19557" y="11402"/>
                </a:cubicBezTo>
                <a:cubicBezTo>
                  <a:pt x="18929" y="12791"/>
                  <a:pt x="18198" y="13999"/>
                  <a:pt x="17503" y="14977"/>
                </a:cubicBezTo>
                <a:cubicBezTo>
                  <a:pt x="16804" y="15950"/>
                  <a:pt x="16148" y="16702"/>
                  <a:pt x="15657" y="17220"/>
                </a:cubicBezTo>
                <a:cubicBezTo>
                  <a:pt x="15166" y="17737"/>
                  <a:pt x="14844" y="18030"/>
                  <a:pt x="14793" y="18087"/>
                </a:cubicBezTo>
                <a:cubicBezTo>
                  <a:pt x="15472" y="17454"/>
                  <a:pt x="16120" y="16769"/>
                  <a:pt x="16729" y="16031"/>
                </a:cubicBezTo>
                <a:cubicBezTo>
                  <a:pt x="16808" y="15940"/>
                  <a:pt x="16882" y="15844"/>
                  <a:pt x="16953" y="15753"/>
                </a:cubicBezTo>
                <a:lnTo>
                  <a:pt x="17177" y="15470"/>
                </a:lnTo>
                <a:lnTo>
                  <a:pt x="17393" y="15183"/>
                </a:lnTo>
                <a:cubicBezTo>
                  <a:pt x="17464" y="15087"/>
                  <a:pt x="17538" y="14991"/>
                  <a:pt x="17605" y="14890"/>
                </a:cubicBezTo>
                <a:lnTo>
                  <a:pt x="17813" y="14593"/>
                </a:lnTo>
                <a:cubicBezTo>
                  <a:pt x="17884" y="14493"/>
                  <a:pt x="17947" y="14392"/>
                  <a:pt x="18018" y="14291"/>
                </a:cubicBezTo>
                <a:cubicBezTo>
                  <a:pt x="18155" y="14090"/>
                  <a:pt x="18281" y="13879"/>
                  <a:pt x="18414" y="13673"/>
                </a:cubicBezTo>
                <a:cubicBezTo>
                  <a:pt x="19440" y="12001"/>
                  <a:pt x="20261" y="10146"/>
                  <a:pt x="20814" y="8171"/>
                </a:cubicBezTo>
                <a:cubicBezTo>
                  <a:pt x="20956" y="7678"/>
                  <a:pt x="21074" y="7179"/>
                  <a:pt x="21176" y="6671"/>
                </a:cubicBezTo>
                <a:cubicBezTo>
                  <a:pt x="21278" y="6163"/>
                  <a:pt x="21368" y="5650"/>
                  <a:pt x="21431" y="5133"/>
                </a:cubicBezTo>
                <a:cubicBezTo>
                  <a:pt x="21498" y="4615"/>
                  <a:pt x="21545" y="4093"/>
                  <a:pt x="21572" y="3566"/>
                </a:cubicBezTo>
                <a:lnTo>
                  <a:pt x="21588" y="3178"/>
                </a:lnTo>
                <a:cubicBezTo>
                  <a:pt x="21592" y="3048"/>
                  <a:pt x="21592" y="2919"/>
                  <a:pt x="21596" y="2785"/>
                </a:cubicBezTo>
                <a:lnTo>
                  <a:pt x="21600" y="2588"/>
                </a:lnTo>
                <a:lnTo>
                  <a:pt x="21600" y="2392"/>
                </a:lnTo>
                <a:cubicBezTo>
                  <a:pt x="21600" y="2262"/>
                  <a:pt x="21600" y="2128"/>
                  <a:pt x="21596" y="1999"/>
                </a:cubicBezTo>
                <a:cubicBezTo>
                  <a:pt x="21584" y="1332"/>
                  <a:pt x="21537" y="666"/>
                  <a:pt x="21463" y="5"/>
                </a:cubicBezTo>
                <a:lnTo>
                  <a:pt x="21333" y="5"/>
                </a:lnTo>
                <a:cubicBezTo>
                  <a:pt x="21408" y="623"/>
                  <a:pt x="21459" y="1275"/>
                  <a:pt x="21478" y="1946"/>
                </a:cubicBezTo>
                <a:close/>
                <a:moveTo>
                  <a:pt x="10554" y="20225"/>
                </a:moveTo>
                <a:lnTo>
                  <a:pt x="10774" y="20095"/>
                </a:lnTo>
                <a:lnTo>
                  <a:pt x="10994" y="19966"/>
                </a:lnTo>
                <a:lnTo>
                  <a:pt x="11104" y="19903"/>
                </a:lnTo>
                <a:cubicBezTo>
                  <a:pt x="11140" y="19879"/>
                  <a:pt x="11175" y="19856"/>
                  <a:pt x="11210" y="19836"/>
                </a:cubicBezTo>
                <a:lnTo>
                  <a:pt x="11639" y="19558"/>
                </a:lnTo>
                <a:cubicBezTo>
                  <a:pt x="11709" y="19510"/>
                  <a:pt x="11784" y="19467"/>
                  <a:pt x="11851" y="19419"/>
                </a:cubicBezTo>
                <a:lnTo>
                  <a:pt x="12059" y="19271"/>
                </a:lnTo>
                <a:lnTo>
                  <a:pt x="12479" y="18974"/>
                </a:lnTo>
                <a:cubicBezTo>
                  <a:pt x="12617" y="18873"/>
                  <a:pt x="12754" y="18763"/>
                  <a:pt x="12892" y="18662"/>
                </a:cubicBezTo>
                <a:lnTo>
                  <a:pt x="13096" y="18504"/>
                </a:lnTo>
                <a:cubicBezTo>
                  <a:pt x="13163" y="18451"/>
                  <a:pt x="13233" y="18399"/>
                  <a:pt x="13300" y="18341"/>
                </a:cubicBezTo>
                <a:cubicBezTo>
                  <a:pt x="14372" y="17469"/>
                  <a:pt x="15386" y="16477"/>
                  <a:pt x="16289" y="15360"/>
                </a:cubicBezTo>
                <a:cubicBezTo>
                  <a:pt x="17197" y="14243"/>
                  <a:pt x="18002" y="13012"/>
                  <a:pt x="18674" y="11679"/>
                </a:cubicBezTo>
                <a:cubicBezTo>
                  <a:pt x="19008" y="11013"/>
                  <a:pt x="19310" y="10323"/>
                  <a:pt x="19577" y="9614"/>
                </a:cubicBezTo>
                <a:cubicBezTo>
                  <a:pt x="19844" y="8905"/>
                  <a:pt x="20076" y="8176"/>
                  <a:pt x="20265" y="7428"/>
                </a:cubicBezTo>
                <a:cubicBezTo>
                  <a:pt x="20453" y="6686"/>
                  <a:pt x="20606" y="5924"/>
                  <a:pt x="20708" y="5157"/>
                </a:cubicBezTo>
                <a:cubicBezTo>
                  <a:pt x="20763" y="4773"/>
                  <a:pt x="20803" y="4385"/>
                  <a:pt x="20834" y="3997"/>
                </a:cubicBezTo>
                <a:cubicBezTo>
                  <a:pt x="20846" y="3800"/>
                  <a:pt x="20862" y="3609"/>
                  <a:pt x="20869" y="3412"/>
                </a:cubicBezTo>
                <a:lnTo>
                  <a:pt x="20881" y="3120"/>
                </a:lnTo>
                <a:lnTo>
                  <a:pt x="20889" y="2828"/>
                </a:lnTo>
                <a:cubicBezTo>
                  <a:pt x="20905" y="2046"/>
                  <a:pt x="20877" y="1265"/>
                  <a:pt x="20803" y="489"/>
                </a:cubicBezTo>
                <a:cubicBezTo>
                  <a:pt x="20787" y="326"/>
                  <a:pt x="20767" y="163"/>
                  <a:pt x="20748" y="0"/>
                </a:cubicBezTo>
                <a:lnTo>
                  <a:pt x="20579" y="0"/>
                </a:lnTo>
                <a:cubicBezTo>
                  <a:pt x="20649" y="556"/>
                  <a:pt x="20701" y="1121"/>
                  <a:pt x="20724" y="1692"/>
                </a:cubicBezTo>
                <a:cubicBezTo>
                  <a:pt x="20752" y="2305"/>
                  <a:pt x="20748" y="2919"/>
                  <a:pt x="20720" y="3537"/>
                </a:cubicBezTo>
                <a:cubicBezTo>
                  <a:pt x="20693" y="4155"/>
                  <a:pt x="20630" y="4778"/>
                  <a:pt x="20543" y="5392"/>
                </a:cubicBezTo>
                <a:cubicBezTo>
                  <a:pt x="20367" y="6623"/>
                  <a:pt x="20072" y="7826"/>
                  <a:pt x="19691" y="8972"/>
                </a:cubicBezTo>
                <a:cubicBezTo>
                  <a:pt x="19310" y="10117"/>
                  <a:pt x="18835" y="11195"/>
                  <a:pt x="18304" y="12192"/>
                </a:cubicBezTo>
                <a:cubicBezTo>
                  <a:pt x="17770" y="13184"/>
                  <a:pt x="17177" y="14090"/>
                  <a:pt x="16564" y="14900"/>
                </a:cubicBezTo>
                <a:cubicBezTo>
                  <a:pt x="15948" y="15705"/>
                  <a:pt x="15315" y="16419"/>
                  <a:pt x="14695" y="17033"/>
                </a:cubicBezTo>
                <a:cubicBezTo>
                  <a:pt x="14384" y="17339"/>
                  <a:pt x="14078" y="17622"/>
                  <a:pt x="13779" y="17886"/>
                </a:cubicBezTo>
                <a:cubicBezTo>
                  <a:pt x="13477" y="18140"/>
                  <a:pt x="13194" y="18394"/>
                  <a:pt x="12915" y="18605"/>
                </a:cubicBezTo>
                <a:cubicBezTo>
                  <a:pt x="12778" y="18715"/>
                  <a:pt x="12640" y="18820"/>
                  <a:pt x="12511" y="18921"/>
                </a:cubicBezTo>
                <a:cubicBezTo>
                  <a:pt x="12377" y="19017"/>
                  <a:pt x="12247" y="19113"/>
                  <a:pt x="12122" y="19199"/>
                </a:cubicBezTo>
                <a:cubicBezTo>
                  <a:pt x="12059" y="19242"/>
                  <a:pt x="11996" y="19290"/>
                  <a:pt x="11937" y="19333"/>
                </a:cubicBezTo>
                <a:cubicBezTo>
                  <a:pt x="11878" y="19376"/>
                  <a:pt x="11819" y="19419"/>
                  <a:pt x="11760" y="19458"/>
                </a:cubicBezTo>
                <a:cubicBezTo>
                  <a:pt x="11643" y="19534"/>
                  <a:pt x="11529" y="19611"/>
                  <a:pt x="11419" y="19683"/>
                </a:cubicBezTo>
                <a:cubicBezTo>
                  <a:pt x="11309" y="19755"/>
                  <a:pt x="11206" y="19822"/>
                  <a:pt x="11108" y="19884"/>
                </a:cubicBezTo>
                <a:cubicBezTo>
                  <a:pt x="11010" y="19942"/>
                  <a:pt x="10916" y="19999"/>
                  <a:pt x="10825" y="20052"/>
                </a:cubicBezTo>
                <a:cubicBezTo>
                  <a:pt x="10649" y="20157"/>
                  <a:pt x="10496" y="20253"/>
                  <a:pt x="10366" y="20325"/>
                </a:cubicBezTo>
                <a:cubicBezTo>
                  <a:pt x="10103" y="20469"/>
                  <a:pt x="9938" y="20555"/>
                  <a:pt x="9891" y="20584"/>
                </a:cubicBezTo>
                <a:lnTo>
                  <a:pt x="10338" y="20349"/>
                </a:lnTo>
                <a:cubicBezTo>
                  <a:pt x="10409" y="20316"/>
                  <a:pt x="10480" y="20268"/>
                  <a:pt x="10554" y="20225"/>
                </a:cubicBezTo>
                <a:close/>
                <a:moveTo>
                  <a:pt x="5778" y="20996"/>
                </a:moveTo>
                <a:cubicBezTo>
                  <a:pt x="7675" y="20522"/>
                  <a:pt x="9517" y="19702"/>
                  <a:pt x="11210" y="18581"/>
                </a:cubicBezTo>
                <a:cubicBezTo>
                  <a:pt x="11635" y="18298"/>
                  <a:pt x="12051" y="18001"/>
                  <a:pt x="12456" y="17685"/>
                </a:cubicBezTo>
                <a:lnTo>
                  <a:pt x="12609" y="17565"/>
                </a:lnTo>
                <a:lnTo>
                  <a:pt x="12683" y="17507"/>
                </a:lnTo>
                <a:lnTo>
                  <a:pt x="12758" y="17445"/>
                </a:lnTo>
                <a:lnTo>
                  <a:pt x="13057" y="17196"/>
                </a:lnTo>
                <a:lnTo>
                  <a:pt x="13355" y="16946"/>
                </a:lnTo>
                <a:lnTo>
                  <a:pt x="13646" y="16688"/>
                </a:lnTo>
                <a:cubicBezTo>
                  <a:pt x="13744" y="16601"/>
                  <a:pt x="13838" y="16510"/>
                  <a:pt x="13933" y="16419"/>
                </a:cubicBezTo>
                <a:cubicBezTo>
                  <a:pt x="14027" y="16328"/>
                  <a:pt x="14121" y="16242"/>
                  <a:pt x="14215" y="16146"/>
                </a:cubicBezTo>
                <a:lnTo>
                  <a:pt x="14490" y="15868"/>
                </a:lnTo>
                <a:cubicBezTo>
                  <a:pt x="14585" y="15777"/>
                  <a:pt x="14671" y="15676"/>
                  <a:pt x="14761" y="15581"/>
                </a:cubicBezTo>
                <a:cubicBezTo>
                  <a:pt x="14852" y="15485"/>
                  <a:pt x="14942" y="15389"/>
                  <a:pt x="15028" y="15288"/>
                </a:cubicBezTo>
                <a:lnTo>
                  <a:pt x="15292" y="14991"/>
                </a:lnTo>
                <a:cubicBezTo>
                  <a:pt x="15461" y="14785"/>
                  <a:pt x="15633" y="14584"/>
                  <a:pt x="15798" y="14373"/>
                </a:cubicBezTo>
                <a:cubicBezTo>
                  <a:pt x="15881" y="14267"/>
                  <a:pt x="15963" y="14162"/>
                  <a:pt x="16042" y="14057"/>
                </a:cubicBezTo>
                <a:cubicBezTo>
                  <a:pt x="16120" y="13951"/>
                  <a:pt x="16203" y="13841"/>
                  <a:pt x="16282" y="13735"/>
                </a:cubicBezTo>
                <a:lnTo>
                  <a:pt x="16513" y="13405"/>
                </a:lnTo>
                <a:cubicBezTo>
                  <a:pt x="16592" y="13295"/>
                  <a:pt x="16663" y="13179"/>
                  <a:pt x="16741" y="13069"/>
                </a:cubicBezTo>
                <a:cubicBezTo>
                  <a:pt x="17040" y="12619"/>
                  <a:pt x="17322" y="12154"/>
                  <a:pt x="17582" y="11670"/>
                </a:cubicBezTo>
                <a:cubicBezTo>
                  <a:pt x="18104" y="10707"/>
                  <a:pt x="18556" y="9691"/>
                  <a:pt x="18917" y="8631"/>
                </a:cubicBezTo>
                <a:cubicBezTo>
                  <a:pt x="19279" y="7572"/>
                  <a:pt x="19554" y="6470"/>
                  <a:pt x="19730" y="5348"/>
                </a:cubicBezTo>
                <a:cubicBezTo>
                  <a:pt x="19817" y="4788"/>
                  <a:pt x="19880" y="4222"/>
                  <a:pt x="19919" y="3657"/>
                </a:cubicBezTo>
                <a:cubicBezTo>
                  <a:pt x="19954" y="3086"/>
                  <a:pt x="19962" y="2516"/>
                  <a:pt x="19950" y="1946"/>
                </a:cubicBezTo>
                <a:cubicBezTo>
                  <a:pt x="19935" y="1299"/>
                  <a:pt x="19887" y="652"/>
                  <a:pt x="19801" y="10"/>
                </a:cubicBezTo>
                <a:lnTo>
                  <a:pt x="19550" y="10"/>
                </a:lnTo>
                <a:cubicBezTo>
                  <a:pt x="19565" y="115"/>
                  <a:pt x="19577" y="220"/>
                  <a:pt x="19589" y="321"/>
                </a:cubicBezTo>
                <a:cubicBezTo>
                  <a:pt x="19644" y="762"/>
                  <a:pt x="19679" y="1208"/>
                  <a:pt x="19703" y="1653"/>
                </a:cubicBezTo>
                <a:cubicBezTo>
                  <a:pt x="19722" y="2099"/>
                  <a:pt x="19730" y="2550"/>
                  <a:pt x="19719" y="3005"/>
                </a:cubicBezTo>
                <a:cubicBezTo>
                  <a:pt x="19719" y="3120"/>
                  <a:pt x="19711" y="3230"/>
                  <a:pt x="19707" y="3345"/>
                </a:cubicBezTo>
                <a:cubicBezTo>
                  <a:pt x="19703" y="3460"/>
                  <a:pt x="19699" y="3570"/>
                  <a:pt x="19691" y="3685"/>
                </a:cubicBezTo>
                <a:cubicBezTo>
                  <a:pt x="19679" y="3911"/>
                  <a:pt x="19660" y="4136"/>
                  <a:pt x="19640" y="4356"/>
                </a:cubicBezTo>
                <a:cubicBezTo>
                  <a:pt x="19597" y="4807"/>
                  <a:pt x="19534" y="5253"/>
                  <a:pt x="19459" y="5698"/>
                </a:cubicBezTo>
                <a:cubicBezTo>
                  <a:pt x="19153" y="7476"/>
                  <a:pt x="18591" y="9202"/>
                  <a:pt x="17845" y="10774"/>
                </a:cubicBezTo>
                <a:cubicBezTo>
                  <a:pt x="17798" y="10869"/>
                  <a:pt x="17751" y="10970"/>
                  <a:pt x="17704" y="11066"/>
                </a:cubicBezTo>
                <a:cubicBezTo>
                  <a:pt x="17656" y="11162"/>
                  <a:pt x="17605" y="11258"/>
                  <a:pt x="17554" y="11354"/>
                </a:cubicBezTo>
                <a:cubicBezTo>
                  <a:pt x="17456" y="11545"/>
                  <a:pt x="17350" y="11732"/>
                  <a:pt x="17248" y="11919"/>
                </a:cubicBezTo>
                <a:cubicBezTo>
                  <a:pt x="17036" y="12288"/>
                  <a:pt x="16820" y="12657"/>
                  <a:pt x="16588" y="13007"/>
                </a:cubicBezTo>
                <a:cubicBezTo>
                  <a:pt x="16128" y="13711"/>
                  <a:pt x="15634" y="14368"/>
                  <a:pt x="15111" y="14977"/>
                </a:cubicBezTo>
                <a:cubicBezTo>
                  <a:pt x="14589" y="15585"/>
                  <a:pt x="14039" y="16146"/>
                  <a:pt x="13477" y="16664"/>
                </a:cubicBezTo>
                <a:cubicBezTo>
                  <a:pt x="13406" y="16726"/>
                  <a:pt x="13336" y="16793"/>
                  <a:pt x="13265" y="16855"/>
                </a:cubicBezTo>
                <a:cubicBezTo>
                  <a:pt x="13194" y="16918"/>
                  <a:pt x="13120" y="16980"/>
                  <a:pt x="13049" y="17037"/>
                </a:cubicBezTo>
                <a:cubicBezTo>
                  <a:pt x="12907" y="17157"/>
                  <a:pt x="12762" y="17282"/>
                  <a:pt x="12621" y="17402"/>
                </a:cubicBezTo>
                <a:cubicBezTo>
                  <a:pt x="12475" y="17517"/>
                  <a:pt x="12330" y="17627"/>
                  <a:pt x="12189" y="17742"/>
                </a:cubicBezTo>
                <a:cubicBezTo>
                  <a:pt x="12118" y="17800"/>
                  <a:pt x="12043" y="17852"/>
                  <a:pt x="11973" y="17910"/>
                </a:cubicBezTo>
                <a:cubicBezTo>
                  <a:pt x="11898" y="17962"/>
                  <a:pt x="11827" y="18015"/>
                  <a:pt x="11753" y="18068"/>
                </a:cubicBezTo>
                <a:cubicBezTo>
                  <a:pt x="11607" y="18173"/>
                  <a:pt x="11462" y="18274"/>
                  <a:pt x="11321" y="18379"/>
                </a:cubicBezTo>
                <a:cubicBezTo>
                  <a:pt x="11175" y="18480"/>
                  <a:pt x="11026" y="18571"/>
                  <a:pt x="10885" y="18667"/>
                </a:cubicBezTo>
                <a:cubicBezTo>
                  <a:pt x="10814" y="18715"/>
                  <a:pt x="10739" y="18763"/>
                  <a:pt x="10669" y="18811"/>
                </a:cubicBezTo>
                <a:cubicBezTo>
                  <a:pt x="10598" y="18859"/>
                  <a:pt x="10523" y="18897"/>
                  <a:pt x="10449" y="18945"/>
                </a:cubicBezTo>
                <a:cubicBezTo>
                  <a:pt x="10303" y="19031"/>
                  <a:pt x="10158" y="19117"/>
                  <a:pt x="10013" y="19204"/>
                </a:cubicBezTo>
                <a:cubicBezTo>
                  <a:pt x="9942" y="19247"/>
                  <a:pt x="9867" y="19285"/>
                  <a:pt x="9797" y="19324"/>
                </a:cubicBezTo>
                <a:cubicBezTo>
                  <a:pt x="9726" y="19362"/>
                  <a:pt x="9651" y="19400"/>
                  <a:pt x="9580" y="19439"/>
                </a:cubicBezTo>
                <a:cubicBezTo>
                  <a:pt x="9510" y="19477"/>
                  <a:pt x="9435" y="19515"/>
                  <a:pt x="9364" y="19554"/>
                </a:cubicBezTo>
                <a:cubicBezTo>
                  <a:pt x="9329" y="19573"/>
                  <a:pt x="9294" y="19592"/>
                  <a:pt x="9258" y="19611"/>
                </a:cubicBezTo>
                <a:cubicBezTo>
                  <a:pt x="9223" y="19630"/>
                  <a:pt x="9188" y="19645"/>
                  <a:pt x="9148" y="19664"/>
                </a:cubicBezTo>
                <a:cubicBezTo>
                  <a:pt x="8862" y="19803"/>
                  <a:pt x="8579" y="19947"/>
                  <a:pt x="8296" y="20062"/>
                </a:cubicBezTo>
                <a:cubicBezTo>
                  <a:pt x="7169" y="20550"/>
                  <a:pt x="6092" y="20886"/>
                  <a:pt x="5118" y="21097"/>
                </a:cubicBezTo>
                <a:cubicBezTo>
                  <a:pt x="4875" y="21145"/>
                  <a:pt x="4635" y="21193"/>
                  <a:pt x="4407" y="21236"/>
                </a:cubicBezTo>
                <a:cubicBezTo>
                  <a:pt x="4175" y="21269"/>
                  <a:pt x="3952" y="21308"/>
                  <a:pt x="3736" y="21336"/>
                </a:cubicBezTo>
                <a:cubicBezTo>
                  <a:pt x="3520" y="21360"/>
                  <a:pt x="3311" y="21384"/>
                  <a:pt x="3111" y="21403"/>
                </a:cubicBezTo>
                <a:cubicBezTo>
                  <a:pt x="2911" y="21418"/>
                  <a:pt x="2718" y="21427"/>
                  <a:pt x="2534" y="21442"/>
                </a:cubicBezTo>
                <a:cubicBezTo>
                  <a:pt x="2443" y="21451"/>
                  <a:pt x="2353" y="21451"/>
                  <a:pt x="2266" y="21451"/>
                </a:cubicBezTo>
                <a:cubicBezTo>
                  <a:pt x="2180" y="21451"/>
                  <a:pt x="2094" y="21456"/>
                  <a:pt x="2011" y="21456"/>
                </a:cubicBezTo>
                <a:cubicBezTo>
                  <a:pt x="1929" y="21456"/>
                  <a:pt x="1846" y="21461"/>
                  <a:pt x="1768" y="21461"/>
                </a:cubicBezTo>
                <a:cubicBezTo>
                  <a:pt x="1689" y="21461"/>
                  <a:pt x="1614" y="21456"/>
                  <a:pt x="1540" y="21456"/>
                </a:cubicBezTo>
                <a:cubicBezTo>
                  <a:pt x="1394" y="21451"/>
                  <a:pt x="1257" y="21451"/>
                  <a:pt x="1127" y="21447"/>
                </a:cubicBezTo>
                <a:cubicBezTo>
                  <a:pt x="1002" y="21437"/>
                  <a:pt x="884" y="21432"/>
                  <a:pt x="774" y="21427"/>
                </a:cubicBezTo>
                <a:cubicBezTo>
                  <a:pt x="668" y="21423"/>
                  <a:pt x="570" y="21413"/>
                  <a:pt x="483" y="21408"/>
                </a:cubicBezTo>
                <a:cubicBezTo>
                  <a:pt x="397" y="21399"/>
                  <a:pt x="322" y="21394"/>
                  <a:pt x="255" y="21384"/>
                </a:cubicBezTo>
                <a:cubicBezTo>
                  <a:pt x="126" y="21370"/>
                  <a:pt x="39" y="21365"/>
                  <a:pt x="0" y="21360"/>
                </a:cubicBezTo>
                <a:cubicBezTo>
                  <a:pt x="1921" y="21600"/>
                  <a:pt x="3881" y="21471"/>
                  <a:pt x="5778" y="20996"/>
                </a:cubicBez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936522" y="2162175"/>
            <a:ext cx="3410927" cy="2852737"/>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936522" y="5148262"/>
            <a:ext cx="3410927" cy="941388"/>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B4B0417E-4122-6B40-A028-CE7A014DE79F}"/>
              </a:ext>
            </a:extLst>
          </p:cNvPr>
          <p:cNvSpPr>
            <a:spLocks noGrp="1"/>
          </p:cNvSpPr>
          <p:nvPr>
            <p:ph type="pic" sz="quarter" idx="13"/>
          </p:nvPr>
        </p:nvSpPr>
        <p:spPr>
          <a:xfrm>
            <a:off x="4036394" y="0"/>
            <a:ext cx="8155606" cy="2854790"/>
          </a:xfrm>
          <a:custGeom>
            <a:avLst/>
            <a:gdLst>
              <a:gd name="connsiteX0" fmla="*/ 27652 w 8155606"/>
              <a:gd name="connsiteY0" fmla="*/ 0 h 2854790"/>
              <a:gd name="connsiteX1" fmla="*/ 8151829 w 8155606"/>
              <a:gd name="connsiteY1" fmla="*/ 0 h 2854790"/>
              <a:gd name="connsiteX2" fmla="*/ 8155606 w 8155606"/>
              <a:gd name="connsiteY2" fmla="*/ 0 h 2854790"/>
              <a:gd name="connsiteX3" fmla="*/ 8155606 w 8155606"/>
              <a:gd name="connsiteY3" fmla="*/ 1082033 h 2854790"/>
              <a:gd name="connsiteX4" fmla="*/ 8109903 w 8155606"/>
              <a:gd name="connsiteY4" fmla="*/ 1151812 h 2854790"/>
              <a:gd name="connsiteX5" fmla="*/ 8067977 w 8155606"/>
              <a:gd name="connsiteY5" fmla="*/ 1212851 h 2854790"/>
              <a:gd name="connsiteX6" fmla="*/ 8024918 w 8155606"/>
              <a:gd name="connsiteY6" fmla="*/ 1273759 h 2854790"/>
              <a:gd name="connsiteX7" fmla="*/ 7935778 w 8155606"/>
              <a:gd name="connsiteY7" fmla="*/ 1393190 h 2854790"/>
              <a:gd name="connsiteX8" fmla="*/ 7741635 w 8155606"/>
              <a:gd name="connsiteY8" fmla="*/ 1621725 h 2854790"/>
              <a:gd name="connsiteX9" fmla="*/ 7065911 w 8155606"/>
              <a:gd name="connsiteY9" fmla="*/ 2118385 h 2854790"/>
              <a:gd name="connsiteX10" fmla="*/ 6301424 w 8155606"/>
              <a:gd name="connsiteY10" fmla="*/ 2484095 h 2854790"/>
              <a:gd name="connsiteX11" fmla="*/ 4632700 w 8155606"/>
              <a:gd name="connsiteY11" fmla="*/ 2839741 h 2854790"/>
              <a:gd name="connsiteX12" fmla="*/ 3774163 w 8155606"/>
              <a:gd name="connsiteY12" fmla="*/ 2842256 h 2854790"/>
              <a:gd name="connsiteX13" fmla="*/ 2923181 w 8155606"/>
              <a:gd name="connsiteY13" fmla="*/ 2734212 h 2854790"/>
              <a:gd name="connsiteX14" fmla="*/ 2099017 w 8155606"/>
              <a:gd name="connsiteY14" fmla="*/ 2514548 h 2854790"/>
              <a:gd name="connsiteX15" fmla="*/ 1998546 w 8155606"/>
              <a:gd name="connsiteY15" fmla="*/ 2479063 h 2854790"/>
              <a:gd name="connsiteX16" fmla="*/ 1899586 w 8155606"/>
              <a:gd name="connsiteY16" fmla="*/ 2442121 h 2854790"/>
              <a:gd name="connsiteX17" fmla="*/ 1705065 w 8155606"/>
              <a:gd name="connsiteY17" fmla="*/ 2360956 h 2854790"/>
              <a:gd name="connsiteX18" fmla="*/ 1331887 w 8155606"/>
              <a:gd name="connsiteY18" fmla="*/ 2174261 h 2854790"/>
              <a:gd name="connsiteX19" fmla="*/ 667494 w 8155606"/>
              <a:gd name="connsiteY19" fmla="*/ 1696668 h 2854790"/>
              <a:gd name="connsiteX20" fmla="*/ 398564 w 8155606"/>
              <a:gd name="connsiteY20" fmla="*/ 1404577 h 2854790"/>
              <a:gd name="connsiteX21" fmla="*/ 190068 w 8155606"/>
              <a:gd name="connsiteY21" fmla="*/ 1079517 h 2854790"/>
              <a:gd name="connsiteX22" fmla="*/ 55603 w 8155606"/>
              <a:gd name="connsiteY22" fmla="*/ 726387 h 2854790"/>
              <a:gd name="connsiteX23" fmla="*/ 18587 w 8155606"/>
              <a:gd name="connsiteY23" fmla="*/ 542341 h 2854790"/>
              <a:gd name="connsiteX24" fmla="*/ 11033 w 8155606"/>
              <a:gd name="connsiteY24" fmla="*/ 495336 h 2854790"/>
              <a:gd name="connsiteX25" fmla="*/ 7256 w 8155606"/>
              <a:gd name="connsiteY25" fmla="*/ 448331 h 2854790"/>
              <a:gd name="connsiteX26" fmla="*/ 3479 w 8155606"/>
              <a:gd name="connsiteY26" fmla="*/ 401327 h 2854790"/>
              <a:gd name="connsiteX27" fmla="*/ 1968 w 8155606"/>
              <a:gd name="connsiteY27" fmla="*/ 378420 h 2854790"/>
              <a:gd name="connsiteX28" fmla="*/ 835 w 8155606"/>
              <a:gd name="connsiteY28" fmla="*/ 367033 h 2854790"/>
              <a:gd name="connsiteX29" fmla="*/ 835 w 8155606"/>
              <a:gd name="connsiteY29" fmla="*/ 355646 h 2854790"/>
              <a:gd name="connsiteX30" fmla="*/ 27652 w 8155606"/>
              <a:gd name="connsiteY30" fmla="*/ 0 h 2854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155606" h="2854790">
                <a:moveTo>
                  <a:pt x="27652" y="0"/>
                </a:moveTo>
                <a:lnTo>
                  <a:pt x="8151829" y="0"/>
                </a:lnTo>
                <a:lnTo>
                  <a:pt x="8155606" y="0"/>
                </a:lnTo>
                <a:lnTo>
                  <a:pt x="8155606" y="1082033"/>
                </a:lnTo>
                <a:cubicBezTo>
                  <a:pt x="8140498" y="1104939"/>
                  <a:pt x="8125012" y="1129038"/>
                  <a:pt x="8109903" y="1151812"/>
                </a:cubicBezTo>
                <a:lnTo>
                  <a:pt x="8067977" y="1212851"/>
                </a:lnTo>
                <a:cubicBezTo>
                  <a:pt x="8054002" y="1234434"/>
                  <a:pt x="8038894" y="1253501"/>
                  <a:pt x="8024918" y="1273759"/>
                </a:cubicBezTo>
                <a:cubicBezTo>
                  <a:pt x="7996968" y="1314408"/>
                  <a:pt x="7966373" y="1353733"/>
                  <a:pt x="7935778" y="1393190"/>
                </a:cubicBezTo>
                <a:cubicBezTo>
                  <a:pt x="7873834" y="1471973"/>
                  <a:pt x="7810001" y="1548107"/>
                  <a:pt x="7741635" y="1621725"/>
                </a:cubicBezTo>
                <a:cubicBezTo>
                  <a:pt x="7534650" y="1808420"/>
                  <a:pt x="7307268" y="1974856"/>
                  <a:pt x="7065911" y="2118385"/>
                </a:cubicBezTo>
                <a:cubicBezTo>
                  <a:pt x="6823421" y="2261783"/>
                  <a:pt x="6566956" y="2383730"/>
                  <a:pt x="6301424" y="2484095"/>
                </a:cubicBezTo>
                <a:cubicBezTo>
                  <a:pt x="5770364" y="2684692"/>
                  <a:pt x="5204176" y="2799092"/>
                  <a:pt x="4632700" y="2839741"/>
                </a:cubicBezTo>
                <a:cubicBezTo>
                  <a:pt x="4346773" y="2858675"/>
                  <a:pt x="4059713" y="2859999"/>
                  <a:pt x="3774163" y="2842256"/>
                </a:cubicBezTo>
                <a:cubicBezTo>
                  <a:pt x="3488236" y="2824381"/>
                  <a:pt x="3203820" y="2788896"/>
                  <a:pt x="2923181" y="2734212"/>
                </a:cubicBezTo>
                <a:cubicBezTo>
                  <a:pt x="2642542" y="2679660"/>
                  <a:pt x="2366814" y="2607233"/>
                  <a:pt x="2099017" y="2514548"/>
                </a:cubicBezTo>
                <a:cubicBezTo>
                  <a:pt x="2065778" y="2503161"/>
                  <a:pt x="2031784" y="2491774"/>
                  <a:pt x="1998546" y="2479063"/>
                </a:cubicBezTo>
                <a:lnTo>
                  <a:pt x="1899586" y="2442121"/>
                </a:lnTo>
                <a:cubicBezTo>
                  <a:pt x="1833486" y="2415508"/>
                  <a:pt x="1768898" y="2390085"/>
                  <a:pt x="1705065" y="2360956"/>
                </a:cubicBezTo>
                <a:cubicBezTo>
                  <a:pt x="1578154" y="2303756"/>
                  <a:pt x="1452376" y="2242848"/>
                  <a:pt x="1331887" y="2174261"/>
                </a:cubicBezTo>
                <a:cubicBezTo>
                  <a:pt x="1090530" y="2038279"/>
                  <a:pt x="863148" y="1879522"/>
                  <a:pt x="667494" y="1696668"/>
                </a:cubicBezTo>
                <a:cubicBezTo>
                  <a:pt x="569667" y="1605307"/>
                  <a:pt x="478261" y="1507458"/>
                  <a:pt x="398564" y="1404577"/>
                </a:cubicBezTo>
                <a:cubicBezTo>
                  <a:pt x="318489" y="1301697"/>
                  <a:pt x="248613" y="1192461"/>
                  <a:pt x="190068" y="1079517"/>
                </a:cubicBezTo>
                <a:cubicBezTo>
                  <a:pt x="131522" y="966441"/>
                  <a:pt x="87331" y="847142"/>
                  <a:pt x="55603" y="726387"/>
                </a:cubicBezTo>
                <a:cubicBezTo>
                  <a:pt x="38984" y="666804"/>
                  <a:pt x="27652" y="604572"/>
                  <a:pt x="18587" y="542341"/>
                </a:cubicBezTo>
                <a:lnTo>
                  <a:pt x="11033" y="495336"/>
                </a:lnTo>
                <a:cubicBezTo>
                  <a:pt x="8389" y="480109"/>
                  <a:pt x="8389" y="463558"/>
                  <a:pt x="7256" y="448331"/>
                </a:cubicBezTo>
                <a:lnTo>
                  <a:pt x="3479" y="401327"/>
                </a:lnTo>
                <a:lnTo>
                  <a:pt x="1968" y="378420"/>
                </a:lnTo>
                <a:lnTo>
                  <a:pt x="835" y="367033"/>
                </a:lnTo>
                <a:lnTo>
                  <a:pt x="835" y="355646"/>
                </a:lnTo>
                <a:cubicBezTo>
                  <a:pt x="-2942" y="236215"/>
                  <a:pt x="6123" y="118107"/>
                  <a:pt x="27652" y="0"/>
                </a:cubicBezTo>
                <a:close/>
              </a:path>
            </a:pathLst>
          </a:custGeom>
          <a:solidFill>
            <a:schemeClr val="accent4"/>
          </a:solid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3335023"/>
            <a:ext cx="7995627" cy="1993484"/>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5355494"/>
            <a:ext cx="7995627" cy="558799"/>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Shape">
            <a:extLst>
              <a:ext uri="{FF2B5EF4-FFF2-40B4-BE49-F238E27FC236}">
                <a16:creationId xmlns:a16="http://schemas.microsoft.com/office/drawing/2014/main" id="{A230E76F-5745-874C-A6D1-9DFD650F9B77}"/>
              </a:ext>
            </a:extLst>
          </p:cNvPr>
          <p:cNvSpPr/>
          <p:nvPr userDrawn="1"/>
        </p:nvSpPr>
        <p:spPr>
          <a:xfrm>
            <a:off x="3680872" y="0"/>
            <a:ext cx="8082287" cy="3335022"/>
          </a:xfrm>
          <a:custGeom>
            <a:avLst/>
            <a:gdLst/>
            <a:ahLst/>
            <a:cxnLst>
              <a:cxn ang="0">
                <a:pos x="wd2" y="hd2"/>
              </a:cxn>
              <a:cxn ang="5400000">
                <a:pos x="wd2" y="hd2"/>
              </a:cxn>
              <a:cxn ang="10800000">
                <a:pos x="wd2" y="hd2"/>
              </a:cxn>
              <a:cxn ang="16200000">
                <a:pos x="wd2" y="hd2"/>
              </a:cxn>
            </a:cxnLst>
            <a:rect l="0" t="0" r="r" b="b"/>
            <a:pathLst>
              <a:path w="21600" h="21600" extrusionOk="0">
                <a:moveTo>
                  <a:pt x="709" y="1407"/>
                </a:moveTo>
                <a:cubicBezTo>
                  <a:pt x="696" y="2311"/>
                  <a:pt x="730" y="3249"/>
                  <a:pt x="808" y="4195"/>
                </a:cubicBezTo>
                <a:cubicBezTo>
                  <a:pt x="964" y="6079"/>
                  <a:pt x="1347" y="7954"/>
                  <a:pt x="1911" y="9615"/>
                </a:cubicBezTo>
                <a:cubicBezTo>
                  <a:pt x="2474" y="11285"/>
                  <a:pt x="3207" y="12741"/>
                  <a:pt x="4029" y="13950"/>
                </a:cubicBezTo>
                <a:cubicBezTo>
                  <a:pt x="4236" y="14255"/>
                  <a:pt x="4446" y="14543"/>
                  <a:pt x="4660" y="14814"/>
                </a:cubicBezTo>
                <a:cubicBezTo>
                  <a:pt x="4877" y="15085"/>
                  <a:pt x="5094" y="15340"/>
                  <a:pt x="5319" y="15587"/>
                </a:cubicBezTo>
                <a:cubicBezTo>
                  <a:pt x="5543" y="15826"/>
                  <a:pt x="5770" y="16056"/>
                  <a:pt x="6001" y="16270"/>
                </a:cubicBezTo>
                <a:cubicBezTo>
                  <a:pt x="6232" y="16475"/>
                  <a:pt x="6466" y="16681"/>
                  <a:pt x="6703" y="16862"/>
                </a:cubicBezTo>
                <a:cubicBezTo>
                  <a:pt x="7647" y="17602"/>
                  <a:pt x="8621" y="18121"/>
                  <a:pt x="9588" y="18450"/>
                </a:cubicBezTo>
                <a:cubicBezTo>
                  <a:pt x="10559" y="18770"/>
                  <a:pt x="11523" y="18894"/>
                  <a:pt x="12453" y="18836"/>
                </a:cubicBezTo>
                <a:cubicBezTo>
                  <a:pt x="13383" y="18779"/>
                  <a:pt x="14279" y="18548"/>
                  <a:pt x="15114" y="18170"/>
                </a:cubicBezTo>
                <a:cubicBezTo>
                  <a:pt x="15949" y="17800"/>
                  <a:pt x="16723" y="17290"/>
                  <a:pt x="17418" y="16706"/>
                </a:cubicBezTo>
                <a:cubicBezTo>
                  <a:pt x="17765" y="16410"/>
                  <a:pt x="18094" y="16097"/>
                  <a:pt x="18399" y="15776"/>
                </a:cubicBezTo>
                <a:cubicBezTo>
                  <a:pt x="18552" y="15620"/>
                  <a:pt x="18698" y="15447"/>
                  <a:pt x="18844" y="15283"/>
                </a:cubicBezTo>
                <a:cubicBezTo>
                  <a:pt x="18987" y="15110"/>
                  <a:pt x="19122" y="14954"/>
                  <a:pt x="19255" y="14781"/>
                </a:cubicBezTo>
                <a:cubicBezTo>
                  <a:pt x="19781" y="14115"/>
                  <a:pt x="20215" y="13440"/>
                  <a:pt x="20561" y="12865"/>
                </a:cubicBezTo>
                <a:cubicBezTo>
                  <a:pt x="20908" y="12281"/>
                  <a:pt x="21166" y="11779"/>
                  <a:pt x="21339" y="11425"/>
                </a:cubicBezTo>
                <a:cubicBezTo>
                  <a:pt x="21427" y="11252"/>
                  <a:pt x="21488" y="11113"/>
                  <a:pt x="21532" y="11022"/>
                </a:cubicBezTo>
                <a:cubicBezTo>
                  <a:pt x="21576" y="10932"/>
                  <a:pt x="21600" y="10882"/>
                  <a:pt x="21600" y="10882"/>
                </a:cubicBezTo>
                <a:cubicBezTo>
                  <a:pt x="21006" y="12404"/>
                  <a:pt x="20324" y="13778"/>
                  <a:pt x="19581" y="14970"/>
                </a:cubicBezTo>
                <a:cubicBezTo>
                  <a:pt x="18491" y="16393"/>
                  <a:pt x="17313" y="17438"/>
                  <a:pt x="16102" y="18145"/>
                </a:cubicBezTo>
                <a:cubicBezTo>
                  <a:pt x="14890" y="18844"/>
                  <a:pt x="13641" y="19206"/>
                  <a:pt x="12392" y="19248"/>
                </a:cubicBezTo>
                <a:cubicBezTo>
                  <a:pt x="11143" y="19289"/>
                  <a:pt x="9894" y="19017"/>
                  <a:pt x="8672" y="18433"/>
                </a:cubicBezTo>
                <a:cubicBezTo>
                  <a:pt x="8366" y="18285"/>
                  <a:pt x="8064" y="18121"/>
                  <a:pt x="7762" y="17931"/>
                </a:cubicBezTo>
                <a:cubicBezTo>
                  <a:pt x="7460" y="17742"/>
                  <a:pt x="7162" y="17537"/>
                  <a:pt x="6870" y="17315"/>
                </a:cubicBezTo>
                <a:cubicBezTo>
                  <a:pt x="6574" y="17084"/>
                  <a:pt x="6283" y="16846"/>
                  <a:pt x="5994" y="16574"/>
                </a:cubicBezTo>
                <a:cubicBezTo>
                  <a:pt x="5706" y="16311"/>
                  <a:pt x="5424" y="16015"/>
                  <a:pt x="5145" y="15702"/>
                </a:cubicBezTo>
                <a:cubicBezTo>
                  <a:pt x="4589" y="15069"/>
                  <a:pt x="4056" y="14345"/>
                  <a:pt x="3557" y="13514"/>
                </a:cubicBezTo>
                <a:cubicBezTo>
                  <a:pt x="3058" y="12684"/>
                  <a:pt x="2593" y="11746"/>
                  <a:pt x="2189" y="10693"/>
                </a:cubicBezTo>
                <a:cubicBezTo>
                  <a:pt x="1782" y="9648"/>
                  <a:pt x="1436" y="8489"/>
                  <a:pt x="1178" y="7230"/>
                </a:cubicBezTo>
                <a:cubicBezTo>
                  <a:pt x="1049" y="6605"/>
                  <a:pt x="940" y="5955"/>
                  <a:pt x="859" y="5289"/>
                </a:cubicBezTo>
                <a:cubicBezTo>
                  <a:pt x="818" y="4960"/>
                  <a:pt x="784" y="4623"/>
                  <a:pt x="754" y="4285"/>
                </a:cubicBezTo>
                <a:cubicBezTo>
                  <a:pt x="737" y="4121"/>
                  <a:pt x="726" y="3948"/>
                  <a:pt x="716" y="3775"/>
                </a:cubicBezTo>
                <a:lnTo>
                  <a:pt x="686" y="3265"/>
                </a:lnTo>
                <a:cubicBezTo>
                  <a:pt x="638" y="2180"/>
                  <a:pt x="648" y="1086"/>
                  <a:pt x="723" y="8"/>
                </a:cubicBezTo>
                <a:lnTo>
                  <a:pt x="774" y="8"/>
                </a:lnTo>
                <a:cubicBezTo>
                  <a:pt x="736" y="452"/>
                  <a:pt x="716" y="929"/>
                  <a:pt x="709" y="1407"/>
                </a:cubicBezTo>
                <a:close/>
                <a:moveTo>
                  <a:pt x="95" y="666"/>
                </a:moveTo>
                <a:cubicBezTo>
                  <a:pt x="95" y="699"/>
                  <a:pt x="95" y="724"/>
                  <a:pt x="92" y="765"/>
                </a:cubicBezTo>
                <a:cubicBezTo>
                  <a:pt x="95" y="650"/>
                  <a:pt x="102" y="526"/>
                  <a:pt x="105" y="411"/>
                </a:cubicBezTo>
                <a:cubicBezTo>
                  <a:pt x="105" y="444"/>
                  <a:pt x="102" y="535"/>
                  <a:pt x="95" y="666"/>
                </a:cubicBezTo>
                <a:close/>
                <a:moveTo>
                  <a:pt x="428" y="0"/>
                </a:moveTo>
                <a:lnTo>
                  <a:pt x="407" y="0"/>
                </a:lnTo>
                <a:cubicBezTo>
                  <a:pt x="367" y="592"/>
                  <a:pt x="346" y="1193"/>
                  <a:pt x="343" y="1793"/>
                </a:cubicBezTo>
                <a:cubicBezTo>
                  <a:pt x="339" y="2377"/>
                  <a:pt x="356" y="2961"/>
                  <a:pt x="387" y="3545"/>
                </a:cubicBezTo>
                <a:cubicBezTo>
                  <a:pt x="421" y="4129"/>
                  <a:pt x="462" y="4705"/>
                  <a:pt x="529" y="5272"/>
                </a:cubicBezTo>
                <a:cubicBezTo>
                  <a:pt x="658" y="6408"/>
                  <a:pt x="859" y="7493"/>
                  <a:pt x="1113" y="8513"/>
                </a:cubicBezTo>
                <a:cubicBezTo>
                  <a:pt x="1242" y="9015"/>
                  <a:pt x="1378" y="9517"/>
                  <a:pt x="1531" y="9986"/>
                </a:cubicBezTo>
                <a:cubicBezTo>
                  <a:pt x="1683" y="10454"/>
                  <a:pt x="1843" y="10907"/>
                  <a:pt x="2016" y="11343"/>
                </a:cubicBezTo>
                <a:cubicBezTo>
                  <a:pt x="2359" y="12206"/>
                  <a:pt x="2739" y="12996"/>
                  <a:pt x="3143" y="13704"/>
                </a:cubicBezTo>
                <a:cubicBezTo>
                  <a:pt x="3951" y="15127"/>
                  <a:pt x="4847" y="16270"/>
                  <a:pt x="5783" y="17166"/>
                </a:cubicBezTo>
                <a:cubicBezTo>
                  <a:pt x="6252" y="17611"/>
                  <a:pt x="6734" y="17997"/>
                  <a:pt x="7219" y="18334"/>
                </a:cubicBezTo>
                <a:cubicBezTo>
                  <a:pt x="7705" y="18672"/>
                  <a:pt x="8200" y="18960"/>
                  <a:pt x="8696" y="19190"/>
                </a:cubicBezTo>
                <a:cubicBezTo>
                  <a:pt x="9195" y="19420"/>
                  <a:pt x="9697" y="19601"/>
                  <a:pt x="10199" y="19733"/>
                </a:cubicBezTo>
                <a:cubicBezTo>
                  <a:pt x="10705" y="19864"/>
                  <a:pt x="11211" y="19938"/>
                  <a:pt x="11720" y="19971"/>
                </a:cubicBezTo>
                <a:cubicBezTo>
                  <a:pt x="12735" y="20029"/>
                  <a:pt x="13756" y="19873"/>
                  <a:pt x="14761" y="19519"/>
                </a:cubicBezTo>
                <a:cubicBezTo>
                  <a:pt x="15765" y="19149"/>
                  <a:pt x="16760" y="18581"/>
                  <a:pt x="17717" y="17759"/>
                </a:cubicBezTo>
                <a:cubicBezTo>
                  <a:pt x="18386" y="17027"/>
                  <a:pt x="19024" y="16179"/>
                  <a:pt x="19625" y="15217"/>
                </a:cubicBezTo>
                <a:cubicBezTo>
                  <a:pt x="19625" y="15217"/>
                  <a:pt x="19540" y="15340"/>
                  <a:pt x="19373" y="15546"/>
                </a:cubicBezTo>
                <a:cubicBezTo>
                  <a:pt x="19207" y="15760"/>
                  <a:pt x="18963" y="16056"/>
                  <a:pt x="18644" y="16402"/>
                </a:cubicBezTo>
                <a:cubicBezTo>
                  <a:pt x="18006" y="17092"/>
                  <a:pt x="17065" y="17964"/>
                  <a:pt x="15888" y="18614"/>
                </a:cubicBezTo>
                <a:cubicBezTo>
                  <a:pt x="14710" y="19272"/>
                  <a:pt x="13298" y="19700"/>
                  <a:pt x="11777" y="19659"/>
                </a:cubicBezTo>
                <a:cubicBezTo>
                  <a:pt x="10260" y="19609"/>
                  <a:pt x="8638" y="19091"/>
                  <a:pt x="7077" y="17997"/>
                </a:cubicBezTo>
                <a:cubicBezTo>
                  <a:pt x="6299" y="17446"/>
                  <a:pt x="5532" y="16772"/>
                  <a:pt x="4816" y="15924"/>
                </a:cubicBezTo>
                <a:cubicBezTo>
                  <a:pt x="4100" y="15085"/>
                  <a:pt x="3428" y="14082"/>
                  <a:pt x="2837" y="12947"/>
                </a:cubicBezTo>
                <a:cubicBezTo>
                  <a:pt x="2247" y="11812"/>
                  <a:pt x="1734" y="10529"/>
                  <a:pt x="1344" y="9163"/>
                </a:cubicBezTo>
                <a:cubicBezTo>
                  <a:pt x="950" y="7798"/>
                  <a:pt x="679" y="6350"/>
                  <a:pt x="533" y="4952"/>
                </a:cubicBezTo>
                <a:cubicBezTo>
                  <a:pt x="387" y="3545"/>
                  <a:pt x="346" y="2204"/>
                  <a:pt x="383" y="1012"/>
                </a:cubicBezTo>
                <a:cubicBezTo>
                  <a:pt x="390" y="650"/>
                  <a:pt x="407" y="313"/>
                  <a:pt x="428" y="0"/>
                </a:cubicBezTo>
                <a:close/>
                <a:moveTo>
                  <a:pt x="92" y="757"/>
                </a:moveTo>
                <a:cubicBezTo>
                  <a:pt x="61" y="1620"/>
                  <a:pt x="61" y="2484"/>
                  <a:pt x="98" y="3348"/>
                </a:cubicBezTo>
                <a:cubicBezTo>
                  <a:pt x="109" y="3594"/>
                  <a:pt x="129" y="3833"/>
                  <a:pt x="143" y="4080"/>
                </a:cubicBezTo>
                <a:cubicBezTo>
                  <a:pt x="156" y="4327"/>
                  <a:pt x="180" y="4565"/>
                  <a:pt x="200" y="4804"/>
                </a:cubicBezTo>
                <a:cubicBezTo>
                  <a:pt x="207" y="4861"/>
                  <a:pt x="210" y="4927"/>
                  <a:pt x="217" y="4985"/>
                </a:cubicBezTo>
                <a:lnTo>
                  <a:pt x="238" y="5166"/>
                </a:lnTo>
                <a:lnTo>
                  <a:pt x="278" y="5519"/>
                </a:lnTo>
                <a:cubicBezTo>
                  <a:pt x="292" y="5634"/>
                  <a:pt x="309" y="5758"/>
                  <a:pt x="322" y="5873"/>
                </a:cubicBezTo>
                <a:cubicBezTo>
                  <a:pt x="339" y="5988"/>
                  <a:pt x="353" y="6111"/>
                  <a:pt x="370" y="6227"/>
                </a:cubicBezTo>
                <a:cubicBezTo>
                  <a:pt x="506" y="7156"/>
                  <a:pt x="682" y="8053"/>
                  <a:pt x="896" y="8900"/>
                </a:cubicBezTo>
                <a:cubicBezTo>
                  <a:pt x="1110" y="9747"/>
                  <a:pt x="1361" y="10537"/>
                  <a:pt x="1633" y="11277"/>
                </a:cubicBezTo>
                <a:cubicBezTo>
                  <a:pt x="1904" y="12017"/>
                  <a:pt x="2206" y="12700"/>
                  <a:pt x="2522" y="13333"/>
                </a:cubicBezTo>
                <a:cubicBezTo>
                  <a:pt x="2837" y="13967"/>
                  <a:pt x="3170" y="14551"/>
                  <a:pt x="3516" y="15085"/>
                </a:cubicBezTo>
                <a:cubicBezTo>
                  <a:pt x="3862" y="15620"/>
                  <a:pt x="4219" y="16114"/>
                  <a:pt x="4589" y="16558"/>
                </a:cubicBezTo>
                <a:cubicBezTo>
                  <a:pt x="4955" y="17002"/>
                  <a:pt x="5332" y="17405"/>
                  <a:pt x="5716" y="17767"/>
                </a:cubicBezTo>
                <a:cubicBezTo>
                  <a:pt x="7250" y="19206"/>
                  <a:pt x="8872" y="20070"/>
                  <a:pt x="10515" y="20424"/>
                </a:cubicBezTo>
                <a:cubicBezTo>
                  <a:pt x="12158" y="20769"/>
                  <a:pt x="13824" y="20596"/>
                  <a:pt x="15450" y="19856"/>
                </a:cubicBezTo>
                <a:cubicBezTo>
                  <a:pt x="16024" y="19461"/>
                  <a:pt x="16590" y="19009"/>
                  <a:pt x="17140" y="18474"/>
                </a:cubicBezTo>
                <a:cubicBezTo>
                  <a:pt x="17140" y="18474"/>
                  <a:pt x="17120" y="18491"/>
                  <a:pt x="17082" y="18515"/>
                </a:cubicBezTo>
                <a:cubicBezTo>
                  <a:pt x="17045" y="18540"/>
                  <a:pt x="16987" y="18589"/>
                  <a:pt x="16916" y="18639"/>
                </a:cubicBezTo>
                <a:cubicBezTo>
                  <a:pt x="16841" y="18688"/>
                  <a:pt x="16753" y="18754"/>
                  <a:pt x="16645" y="18828"/>
                </a:cubicBezTo>
                <a:cubicBezTo>
                  <a:pt x="16536" y="18894"/>
                  <a:pt x="16414" y="18984"/>
                  <a:pt x="16275" y="19066"/>
                </a:cubicBezTo>
                <a:cubicBezTo>
                  <a:pt x="15718" y="19404"/>
                  <a:pt x="14917" y="19815"/>
                  <a:pt x="13936" y="20070"/>
                </a:cubicBezTo>
                <a:cubicBezTo>
                  <a:pt x="13447" y="20193"/>
                  <a:pt x="12914" y="20284"/>
                  <a:pt x="12348" y="20309"/>
                </a:cubicBezTo>
                <a:cubicBezTo>
                  <a:pt x="12276" y="20309"/>
                  <a:pt x="12205" y="20317"/>
                  <a:pt x="12134" y="20317"/>
                </a:cubicBezTo>
                <a:cubicBezTo>
                  <a:pt x="12063" y="20317"/>
                  <a:pt x="11991" y="20317"/>
                  <a:pt x="11917" y="20317"/>
                </a:cubicBezTo>
                <a:cubicBezTo>
                  <a:pt x="11771" y="20317"/>
                  <a:pt x="11625" y="20309"/>
                  <a:pt x="11475" y="20300"/>
                </a:cubicBezTo>
                <a:cubicBezTo>
                  <a:pt x="11180" y="20276"/>
                  <a:pt x="10875" y="20243"/>
                  <a:pt x="10569" y="20185"/>
                </a:cubicBezTo>
                <a:cubicBezTo>
                  <a:pt x="9337" y="19955"/>
                  <a:pt x="8030" y="19395"/>
                  <a:pt x="6768" y="18466"/>
                </a:cubicBezTo>
                <a:cubicBezTo>
                  <a:pt x="6136" y="17997"/>
                  <a:pt x="5512" y="17446"/>
                  <a:pt x="4921" y="16780"/>
                </a:cubicBezTo>
                <a:cubicBezTo>
                  <a:pt x="4327" y="16122"/>
                  <a:pt x="3764" y="15357"/>
                  <a:pt x="3248" y="14510"/>
                </a:cubicBezTo>
                <a:cubicBezTo>
                  <a:pt x="2732" y="13662"/>
                  <a:pt x="2264" y="12725"/>
                  <a:pt x="1860" y="11738"/>
                </a:cubicBezTo>
                <a:cubicBezTo>
                  <a:pt x="1660" y="11244"/>
                  <a:pt x="1476" y="10726"/>
                  <a:pt x="1307" y="10208"/>
                </a:cubicBezTo>
                <a:cubicBezTo>
                  <a:pt x="1222" y="9953"/>
                  <a:pt x="1147" y="9681"/>
                  <a:pt x="1069" y="9426"/>
                </a:cubicBezTo>
                <a:cubicBezTo>
                  <a:pt x="998" y="9163"/>
                  <a:pt x="923" y="8900"/>
                  <a:pt x="862" y="8637"/>
                </a:cubicBezTo>
                <a:cubicBezTo>
                  <a:pt x="794" y="8373"/>
                  <a:pt x="740" y="8110"/>
                  <a:pt x="682" y="7847"/>
                </a:cubicBezTo>
                <a:cubicBezTo>
                  <a:pt x="655" y="7715"/>
                  <a:pt x="628" y="7584"/>
                  <a:pt x="604" y="7452"/>
                </a:cubicBezTo>
                <a:cubicBezTo>
                  <a:pt x="591" y="7386"/>
                  <a:pt x="577" y="7321"/>
                  <a:pt x="567" y="7255"/>
                </a:cubicBezTo>
                <a:cubicBezTo>
                  <a:pt x="557" y="7189"/>
                  <a:pt x="543" y="7123"/>
                  <a:pt x="533" y="7057"/>
                </a:cubicBezTo>
                <a:cubicBezTo>
                  <a:pt x="438" y="6547"/>
                  <a:pt x="367" y="6037"/>
                  <a:pt x="302" y="5560"/>
                </a:cubicBezTo>
                <a:cubicBezTo>
                  <a:pt x="275" y="5314"/>
                  <a:pt x="244" y="5083"/>
                  <a:pt x="224" y="4853"/>
                </a:cubicBezTo>
                <a:cubicBezTo>
                  <a:pt x="214" y="4738"/>
                  <a:pt x="204" y="4623"/>
                  <a:pt x="193" y="4516"/>
                </a:cubicBezTo>
                <a:cubicBezTo>
                  <a:pt x="187" y="4458"/>
                  <a:pt x="183" y="4400"/>
                  <a:pt x="180" y="4351"/>
                </a:cubicBezTo>
                <a:cubicBezTo>
                  <a:pt x="176" y="4294"/>
                  <a:pt x="173" y="4244"/>
                  <a:pt x="170" y="4187"/>
                </a:cubicBezTo>
                <a:cubicBezTo>
                  <a:pt x="156" y="3973"/>
                  <a:pt x="143" y="3759"/>
                  <a:pt x="129" y="3561"/>
                </a:cubicBezTo>
                <a:cubicBezTo>
                  <a:pt x="126" y="3512"/>
                  <a:pt x="122" y="3463"/>
                  <a:pt x="119" y="3413"/>
                </a:cubicBezTo>
                <a:cubicBezTo>
                  <a:pt x="115" y="3364"/>
                  <a:pt x="115" y="3315"/>
                  <a:pt x="112" y="3265"/>
                </a:cubicBezTo>
                <a:cubicBezTo>
                  <a:pt x="109" y="3167"/>
                  <a:pt x="105" y="3076"/>
                  <a:pt x="102" y="2978"/>
                </a:cubicBezTo>
                <a:cubicBezTo>
                  <a:pt x="95" y="2788"/>
                  <a:pt x="88" y="2616"/>
                  <a:pt x="85" y="2451"/>
                </a:cubicBezTo>
                <a:cubicBezTo>
                  <a:pt x="85" y="2287"/>
                  <a:pt x="81" y="2122"/>
                  <a:pt x="81" y="1974"/>
                </a:cubicBezTo>
                <a:cubicBezTo>
                  <a:pt x="81" y="1826"/>
                  <a:pt x="81" y="1686"/>
                  <a:pt x="78" y="1555"/>
                </a:cubicBezTo>
                <a:cubicBezTo>
                  <a:pt x="81" y="1423"/>
                  <a:pt x="85" y="1308"/>
                  <a:pt x="85" y="1193"/>
                </a:cubicBezTo>
                <a:cubicBezTo>
                  <a:pt x="88" y="1020"/>
                  <a:pt x="92" y="880"/>
                  <a:pt x="92" y="757"/>
                </a:cubicBezTo>
                <a:close/>
                <a:moveTo>
                  <a:pt x="12198" y="21394"/>
                </a:moveTo>
                <a:cubicBezTo>
                  <a:pt x="11822" y="21403"/>
                  <a:pt x="11282" y="21394"/>
                  <a:pt x="10637" y="21279"/>
                </a:cubicBezTo>
                <a:cubicBezTo>
                  <a:pt x="9992" y="21172"/>
                  <a:pt x="9242" y="20950"/>
                  <a:pt x="8444" y="20580"/>
                </a:cubicBezTo>
                <a:cubicBezTo>
                  <a:pt x="7647" y="20210"/>
                  <a:pt x="6808" y="19675"/>
                  <a:pt x="5987" y="18984"/>
                </a:cubicBezTo>
                <a:cubicBezTo>
                  <a:pt x="5780" y="18812"/>
                  <a:pt x="5576" y="18631"/>
                  <a:pt x="5373" y="18433"/>
                </a:cubicBezTo>
                <a:cubicBezTo>
                  <a:pt x="5169" y="18236"/>
                  <a:pt x="4969" y="18030"/>
                  <a:pt x="4772" y="17808"/>
                </a:cubicBezTo>
                <a:cubicBezTo>
                  <a:pt x="4378" y="17372"/>
                  <a:pt x="3998" y="16903"/>
                  <a:pt x="3638" y="16393"/>
                </a:cubicBezTo>
                <a:cubicBezTo>
                  <a:pt x="2919" y="15382"/>
                  <a:pt x="2288" y="14238"/>
                  <a:pt x="1789" y="13103"/>
                </a:cubicBezTo>
                <a:cubicBezTo>
                  <a:pt x="1537" y="12536"/>
                  <a:pt x="1320" y="11976"/>
                  <a:pt x="1137" y="11450"/>
                </a:cubicBezTo>
                <a:cubicBezTo>
                  <a:pt x="950" y="10932"/>
                  <a:pt x="804" y="10430"/>
                  <a:pt x="682" y="10010"/>
                </a:cubicBezTo>
                <a:cubicBezTo>
                  <a:pt x="441" y="9163"/>
                  <a:pt x="326" y="8587"/>
                  <a:pt x="302" y="8489"/>
                </a:cubicBezTo>
                <a:cubicBezTo>
                  <a:pt x="431" y="9097"/>
                  <a:pt x="577" y="9673"/>
                  <a:pt x="736" y="10224"/>
                </a:cubicBezTo>
                <a:cubicBezTo>
                  <a:pt x="814" y="10504"/>
                  <a:pt x="899" y="10767"/>
                  <a:pt x="984" y="11038"/>
                </a:cubicBezTo>
                <a:cubicBezTo>
                  <a:pt x="1072" y="11302"/>
                  <a:pt x="1157" y="11565"/>
                  <a:pt x="1252" y="11812"/>
                </a:cubicBezTo>
                <a:cubicBezTo>
                  <a:pt x="1344" y="12067"/>
                  <a:pt x="1439" y="12305"/>
                  <a:pt x="1534" y="12552"/>
                </a:cubicBezTo>
                <a:cubicBezTo>
                  <a:pt x="1632" y="12790"/>
                  <a:pt x="1731" y="13029"/>
                  <a:pt x="1833" y="13251"/>
                </a:cubicBezTo>
                <a:cubicBezTo>
                  <a:pt x="2036" y="13704"/>
                  <a:pt x="2243" y="14139"/>
                  <a:pt x="2461" y="14543"/>
                </a:cubicBezTo>
                <a:cubicBezTo>
                  <a:pt x="3329" y="16179"/>
                  <a:pt x="4290" y="17454"/>
                  <a:pt x="5298" y="18466"/>
                </a:cubicBezTo>
                <a:cubicBezTo>
                  <a:pt x="5359" y="18532"/>
                  <a:pt x="5424" y="18589"/>
                  <a:pt x="5488" y="18647"/>
                </a:cubicBezTo>
                <a:cubicBezTo>
                  <a:pt x="5553" y="18713"/>
                  <a:pt x="5614" y="18770"/>
                  <a:pt x="5678" y="18828"/>
                </a:cubicBezTo>
                <a:lnTo>
                  <a:pt x="5868" y="19001"/>
                </a:lnTo>
                <a:lnTo>
                  <a:pt x="6058" y="19165"/>
                </a:lnTo>
                <a:cubicBezTo>
                  <a:pt x="6313" y="19387"/>
                  <a:pt x="6571" y="19585"/>
                  <a:pt x="6829" y="19774"/>
                </a:cubicBezTo>
                <a:cubicBezTo>
                  <a:pt x="7348" y="20144"/>
                  <a:pt x="7871" y="20457"/>
                  <a:pt x="8400" y="20720"/>
                </a:cubicBezTo>
                <a:cubicBezTo>
                  <a:pt x="9459" y="21230"/>
                  <a:pt x="10538" y="21526"/>
                  <a:pt x="11621" y="21600"/>
                </a:cubicBezTo>
                <a:cubicBezTo>
                  <a:pt x="12012" y="21542"/>
                  <a:pt x="12402" y="21468"/>
                  <a:pt x="12785" y="21353"/>
                </a:cubicBezTo>
                <a:cubicBezTo>
                  <a:pt x="12785" y="21353"/>
                  <a:pt x="12731" y="21361"/>
                  <a:pt x="12633" y="21370"/>
                </a:cubicBezTo>
                <a:cubicBezTo>
                  <a:pt x="12582" y="21370"/>
                  <a:pt x="12521" y="21378"/>
                  <a:pt x="12446" y="21386"/>
                </a:cubicBezTo>
                <a:cubicBezTo>
                  <a:pt x="12375" y="21386"/>
                  <a:pt x="12293" y="21394"/>
                  <a:pt x="12198" y="21394"/>
                </a:cubicBezTo>
                <a:close/>
                <a:moveTo>
                  <a:pt x="2206" y="13457"/>
                </a:moveTo>
                <a:cubicBezTo>
                  <a:pt x="2715" y="14526"/>
                  <a:pt x="3272" y="15456"/>
                  <a:pt x="3852" y="16262"/>
                </a:cubicBezTo>
                <a:cubicBezTo>
                  <a:pt x="4433" y="17068"/>
                  <a:pt x="5044" y="17767"/>
                  <a:pt x="5668" y="18351"/>
                </a:cubicBezTo>
                <a:cubicBezTo>
                  <a:pt x="6914" y="19511"/>
                  <a:pt x="8220" y="20292"/>
                  <a:pt x="9544" y="20745"/>
                </a:cubicBezTo>
                <a:cubicBezTo>
                  <a:pt x="10868" y="21189"/>
                  <a:pt x="12215" y="21296"/>
                  <a:pt x="13553" y="21049"/>
                </a:cubicBezTo>
                <a:cubicBezTo>
                  <a:pt x="14031" y="20860"/>
                  <a:pt x="14503" y="20629"/>
                  <a:pt x="14971" y="20350"/>
                </a:cubicBezTo>
                <a:cubicBezTo>
                  <a:pt x="14971" y="20350"/>
                  <a:pt x="14907" y="20374"/>
                  <a:pt x="14781" y="20424"/>
                </a:cubicBezTo>
                <a:cubicBezTo>
                  <a:pt x="14659" y="20465"/>
                  <a:pt x="14476" y="20539"/>
                  <a:pt x="14245" y="20605"/>
                </a:cubicBezTo>
                <a:cubicBezTo>
                  <a:pt x="13783" y="20745"/>
                  <a:pt x="13118" y="20893"/>
                  <a:pt x="12321" y="20925"/>
                </a:cubicBezTo>
                <a:cubicBezTo>
                  <a:pt x="11523" y="20958"/>
                  <a:pt x="10586" y="20868"/>
                  <a:pt x="9592" y="20555"/>
                </a:cubicBezTo>
                <a:cubicBezTo>
                  <a:pt x="8597" y="20243"/>
                  <a:pt x="7545" y="19708"/>
                  <a:pt x="6523" y="18927"/>
                </a:cubicBezTo>
                <a:cubicBezTo>
                  <a:pt x="6394" y="18828"/>
                  <a:pt x="6269" y="18729"/>
                  <a:pt x="6140" y="18622"/>
                </a:cubicBezTo>
                <a:lnTo>
                  <a:pt x="5950" y="18466"/>
                </a:lnTo>
                <a:lnTo>
                  <a:pt x="5760" y="18302"/>
                </a:lnTo>
                <a:cubicBezTo>
                  <a:pt x="5509" y="18071"/>
                  <a:pt x="5257" y="17833"/>
                  <a:pt x="5013" y="17570"/>
                </a:cubicBezTo>
                <a:cubicBezTo>
                  <a:pt x="4524" y="17051"/>
                  <a:pt x="4056" y="16467"/>
                  <a:pt x="3618" y="15834"/>
                </a:cubicBezTo>
                <a:cubicBezTo>
                  <a:pt x="2742" y="14567"/>
                  <a:pt x="1989" y="13078"/>
                  <a:pt x="1429" y="11557"/>
                </a:cubicBezTo>
                <a:cubicBezTo>
                  <a:pt x="1147" y="10800"/>
                  <a:pt x="916" y="10051"/>
                  <a:pt x="730" y="9336"/>
                </a:cubicBezTo>
                <a:cubicBezTo>
                  <a:pt x="543" y="8628"/>
                  <a:pt x="404" y="7962"/>
                  <a:pt x="295" y="7386"/>
                </a:cubicBezTo>
                <a:cubicBezTo>
                  <a:pt x="268" y="7247"/>
                  <a:pt x="244" y="7107"/>
                  <a:pt x="221" y="6975"/>
                </a:cubicBezTo>
                <a:cubicBezTo>
                  <a:pt x="200" y="6844"/>
                  <a:pt x="180" y="6720"/>
                  <a:pt x="163" y="6605"/>
                </a:cubicBezTo>
                <a:cubicBezTo>
                  <a:pt x="126" y="6375"/>
                  <a:pt x="98" y="6161"/>
                  <a:pt x="75" y="5988"/>
                </a:cubicBezTo>
                <a:cubicBezTo>
                  <a:pt x="65" y="5898"/>
                  <a:pt x="51" y="5824"/>
                  <a:pt x="44" y="5750"/>
                </a:cubicBezTo>
                <a:cubicBezTo>
                  <a:pt x="37" y="5676"/>
                  <a:pt x="27" y="5618"/>
                  <a:pt x="24" y="5560"/>
                </a:cubicBezTo>
                <a:cubicBezTo>
                  <a:pt x="10" y="5453"/>
                  <a:pt x="3" y="5379"/>
                  <a:pt x="0" y="5355"/>
                </a:cubicBezTo>
                <a:cubicBezTo>
                  <a:pt x="170" y="6950"/>
                  <a:pt x="465" y="8464"/>
                  <a:pt x="845" y="9829"/>
                </a:cubicBezTo>
                <a:cubicBezTo>
                  <a:pt x="1232" y="11178"/>
                  <a:pt x="1697" y="12387"/>
                  <a:pt x="2206" y="13457"/>
                </a:cubicBez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F09F1EC5-1937-DE44-BBBB-2DF74D9FEA0D}"/>
              </a:ext>
            </a:extLst>
          </p:cNvPr>
          <p:cNvSpPr>
            <a:spLocks noGrp="1"/>
          </p:cNvSpPr>
          <p:nvPr>
            <p:ph type="pic" sz="quarter" idx="17"/>
          </p:nvPr>
        </p:nvSpPr>
        <p:spPr>
          <a:xfrm>
            <a:off x="8520188" y="1"/>
            <a:ext cx="3671812" cy="4367196"/>
          </a:xfrm>
          <a:custGeom>
            <a:avLst/>
            <a:gdLst>
              <a:gd name="connsiteX0" fmla="*/ 633447 w 3671812"/>
              <a:gd name="connsiteY0" fmla="*/ 0 h 4367196"/>
              <a:gd name="connsiteX1" fmla="*/ 3670621 w 3671812"/>
              <a:gd name="connsiteY1" fmla="*/ 0 h 4367196"/>
              <a:gd name="connsiteX2" fmla="*/ 3670621 w 3671812"/>
              <a:gd name="connsiteY2" fmla="*/ 3794608 h 4367196"/>
              <a:gd name="connsiteX3" fmla="*/ 3671812 w 3671812"/>
              <a:gd name="connsiteY3" fmla="*/ 3794608 h 4367196"/>
              <a:gd name="connsiteX4" fmla="*/ 3618749 w 3671812"/>
              <a:gd name="connsiteY4" fmla="*/ 3830597 h 4367196"/>
              <a:gd name="connsiteX5" fmla="*/ 3545617 w 3671812"/>
              <a:gd name="connsiteY5" fmla="*/ 3877302 h 4367196"/>
              <a:gd name="connsiteX6" fmla="*/ 3241186 w 3671812"/>
              <a:gd name="connsiteY6" fmla="*/ 4046935 h 4367196"/>
              <a:gd name="connsiteX7" fmla="*/ 3202069 w 3671812"/>
              <a:gd name="connsiteY7" fmla="*/ 4065940 h 4367196"/>
              <a:gd name="connsiteX8" fmla="*/ 3162782 w 3671812"/>
              <a:gd name="connsiteY8" fmla="*/ 4084137 h 4367196"/>
              <a:gd name="connsiteX9" fmla="*/ 3083187 w 3671812"/>
              <a:gd name="connsiteY9" fmla="*/ 4120126 h 4367196"/>
              <a:gd name="connsiteX10" fmla="*/ 2921958 w 3671812"/>
              <a:gd name="connsiteY10" fmla="*/ 4184825 h 4367196"/>
              <a:gd name="connsiteX11" fmla="*/ 2758687 w 3671812"/>
              <a:gd name="connsiteY11" fmla="*/ 4241033 h 4367196"/>
              <a:gd name="connsiteX12" fmla="*/ 2676031 w 3671812"/>
              <a:gd name="connsiteY12" fmla="*/ 4265497 h 4367196"/>
              <a:gd name="connsiteX13" fmla="*/ 2634703 w 3671812"/>
              <a:gd name="connsiteY13" fmla="*/ 4277022 h 4367196"/>
              <a:gd name="connsiteX14" fmla="*/ 2593205 w 3671812"/>
              <a:gd name="connsiteY14" fmla="*/ 4287738 h 4367196"/>
              <a:gd name="connsiteX15" fmla="*/ 2551877 w 3671812"/>
              <a:gd name="connsiteY15" fmla="*/ 4298251 h 4367196"/>
              <a:gd name="connsiteX16" fmla="*/ 2530618 w 3671812"/>
              <a:gd name="connsiteY16" fmla="*/ 4303508 h 4367196"/>
              <a:gd name="connsiteX17" fmla="*/ 2509529 w 3671812"/>
              <a:gd name="connsiteY17" fmla="*/ 4307754 h 4367196"/>
              <a:gd name="connsiteX18" fmla="*/ 2425683 w 3671812"/>
              <a:gd name="connsiteY18" fmla="*/ 4324737 h 4367196"/>
              <a:gd name="connsiteX19" fmla="*/ 2340816 w 3671812"/>
              <a:gd name="connsiteY19" fmla="*/ 4338486 h 4367196"/>
              <a:gd name="connsiteX20" fmla="*/ 2298468 w 3671812"/>
              <a:gd name="connsiteY20" fmla="*/ 4344956 h 4367196"/>
              <a:gd name="connsiteX21" fmla="*/ 2255949 w 3671812"/>
              <a:gd name="connsiteY21" fmla="*/ 4349202 h 4367196"/>
              <a:gd name="connsiteX22" fmla="*/ 2213601 w 3671812"/>
              <a:gd name="connsiteY22" fmla="*/ 4354459 h 4367196"/>
              <a:gd name="connsiteX23" fmla="*/ 2171253 w 3671812"/>
              <a:gd name="connsiteY23" fmla="*/ 4358704 h 4367196"/>
              <a:gd name="connsiteX24" fmla="*/ 2086386 w 3671812"/>
              <a:gd name="connsiteY24" fmla="*/ 4363961 h 4367196"/>
              <a:gd name="connsiteX25" fmla="*/ 2043868 w 3671812"/>
              <a:gd name="connsiteY25" fmla="*/ 4365174 h 4367196"/>
              <a:gd name="connsiteX26" fmla="*/ 2001519 w 3671812"/>
              <a:gd name="connsiteY26" fmla="*/ 4366185 h 4367196"/>
              <a:gd name="connsiteX27" fmla="*/ 1959171 w 3671812"/>
              <a:gd name="connsiteY27" fmla="*/ 4367196 h 4367196"/>
              <a:gd name="connsiteX28" fmla="*/ 1916652 w 3671812"/>
              <a:gd name="connsiteY28" fmla="*/ 4366185 h 4367196"/>
              <a:gd name="connsiteX29" fmla="*/ 1874304 w 3671812"/>
              <a:gd name="connsiteY29" fmla="*/ 4365174 h 4367196"/>
              <a:gd name="connsiteX30" fmla="*/ 1831786 w 3671812"/>
              <a:gd name="connsiteY30" fmla="*/ 4362950 h 4367196"/>
              <a:gd name="connsiteX31" fmla="*/ 1748110 w 3671812"/>
              <a:gd name="connsiteY31" fmla="*/ 4356683 h 4367196"/>
              <a:gd name="connsiteX32" fmla="*/ 1664263 w 3671812"/>
              <a:gd name="connsiteY32" fmla="*/ 4345967 h 4367196"/>
              <a:gd name="connsiteX33" fmla="*/ 1622935 w 3671812"/>
              <a:gd name="connsiteY33" fmla="*/ 4340710 h 4367196"/>
              <a:gd name="connsiteX34" fmla="*/ 1581608 w 3671812"/>
              <a:gd name="connsiteY34" fmla="*/ 4333229 h 4367196"/>
              <a:gd name="connsiteX35" fmla="*/ 1540110 w 3671812"/>
              <a:gd name="connsiteY35" fmla="*/ 4325748 h 4367196"/>
              <a:gd name="connsiteX36" fmla="*/ 1520041 w 3671812"/>
              <a:gd name="connsiteY36" fmla="*/ 4321502 h 4367196"/>
              <a:gd name="connsiteX37" fmla="*/ 1499802 w 3671812"/>
              <a:gd name="connsiteY37" fmla="*/ 4316246 h 4367196"/>
              <a:gd name="connsiteX38" fmla="*/ 1419357 w 3671812"/>
              <a:gd name="connsiteY38" fmla="*/ 4296229 h 4367196"/>
              <a:gd name="connsiteX39" fmla="*/ 1339763 w 3671812"/>
              <a:gd name="connsiteY39" fmla="*/ 4271765 h 4367196"/>
              <a:gd name="connsiteX40" fmla="*/ 1300476 w 3671812"/>
              <a:gd name="connsiteY40" fmla="*/ 4259027 h 4367196"/>
              <a:gd name="connsiteX41" fmla="*/ 1261189 w 3671812"/>
              <a:gd name="connsiteY41" fmla="*/ 4244268 h 4367196"/>
              <a:gd name="connsiteX42" fmla="*/ 1222072 w 3671812"/>
              <a:gd name="connsiteY42" fmla="*/ 4229306 h 4367196"/>
              <a:gd name="connsiteX43" fmla="*/ 1202854 w 3671812"/>
              <a:gd name="connsiteY43" fmla="*/ 4221825 h 4367196"/>
              <a:gd name="connsiteX44" fmla="*/ 1183805 w 3671812"/>
              <a:gd name="connsiteY44" fmla="*/ 4213333 h 4367196"/>
              <a:gd name="connsiteX45" fmla="*/ 1107442 w 3671812"/>
              <a:gd name="connsiteY45" fmla="*/ 4179568 h 4367196"/>
              <a:gd name="connsiteX46" fmla="*/ 1034311 w 3671812"/>
              <a:gd name="connsiteY46" fmla="*/ 4141355 h 4367196"/>
              <a:gd name="connsiteX47" fmla="*/ 998255 w 3671812"/>
              <a:gd name="connsiteY47" fmla="*/ 4121137 h 4367196"/>
              <a:gd name="connsiteX48" fmla="*/ 962200 w 3671812"/>
              <a:gd name="connsiteY48" fmla="*/ 4099908 h 4367196"/>
              <a:gd name="connsiteX49" fmla="*/ 926144 w 3671812"/>
              <a:gd name="connsiteY49" fmla="*/ 4078678 h 4367196"/>
              <a:gd name="connsiteX50" fmla="*/ 908116 w 3671812"/>
              <a:gd name="connsiteY50" fmla="*/ 4068165 h 4367196"/>
              <a:gd name="connsiteX51" fmla="*/ 891109 w 3671812"/>
              <a:gd name="connsiteY51" fmla="*/ 4056438 h 4367196"/>
              <a:gd name="connsiteX52" fmla="*/ 822229 w 3671812"/>
              <a:gd name="connsiteY52" fmla="*/ 4008722 h 4367196"/>
              <a:gd name="connsiteX53" fmla="*/ 789405 w 3671812"/>
              <a:gd name="connsiteY53" fmla="*/ 3983247 h 4367196"/>
              <a:gd name="connsiteX54" fmla="*/ 756410 w 3671812"/>
              <a:gd name="connsiteY54" fmla="*/ 3957772 h 4367196"/>
              <a:gd name="connsiteX55" fmla="*/ 723586 w 3671812"/>
              <a:gd name="connsiteY55" fmla="*/ 3932296 h 4367196"/>
              <a:gd name="connsiteX56" fmla="*/ 691782 w 3671812"/>
              <a:gd name="connsiteY56" fmla="*/ 3904799 h 4367196"/>
              <a:gd name="connsiteX57" fmla="*/ 462693 w 3671812"/>
              <a:gd name="connsiteY57" fmla="*/ 3663997 h 4367196"/>
              <a:gd name="connsiteX58" fmla="*/ 144486 w 3671812"/>
              <a:gd name="connsiteY58" fmla="*/ 3072201 h 4367196"/>
              <a:gd name="connsiteX59" fmla="*/ 8767 w 3671812"/>
              <a:gd name="connsiteY59" fmla="*/ 2395690 h 4367196"/>
              <a:gd name="connsiteX60" fmla="*/ 1454 w 3671812"/>
              <a:gd name="connsiteY60" fmla="*/ 2045708 h 4367196"/>
              <a:gd name="connsiteX61" fmla="*/ 31046 w 3671812"/>
              <a:gd name="connsiteY61" fmla="*/ 1694715 h 4367196"/>
              <a:gd name="connsiteX62" fmla="*/ 184793 w 3671812"/>
              <a:gd name="connsiteY62" fmla="*/ 1000007 h 4367196"/>
              <a:gd name="connsiteX63" fmla="*/ 633447 w 3671812"/>
              <a:gd name="connsiteY63" fmla="*/ 0 h 436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3671812" h="4367196">
                <a:moveTo>
                  <a:pt x="633447" y="0"/>
                </a:moveTo>
                <a:lnTo>
                  <a:pt x="3670621" y="0"/>
                </a:lnTo>
                <a:lnTo>
                  <a:pt x="3670621" y="3794608"/>
                </a:lnTo>
                <a:lnTo>
                  <a:pt x="3671812" y="3794608"/>
                </a:lnTo>
                <a:cubicBezTo>
                  <a:pt x="3654805" y="3806133"/>
                  <a:pt x="3636777" y="3818870"/>
                  <a:pt x="3618749" y="3830597"/>
                </a:cubicBezTo>
                <a:lnTo>
                  <a:pt x="3545617" y="3877302"/>
                </a:lnTo>
                <a:cubicBezTo>
                  <a:pt x="3446975" y="3937755"/>
                  <a:pt x="3346291" y="3995984"/>
                  <a:pt x="3241186" y="4046935"/>
                </a:cubicBezTo>
                <a:lnTo>
                  <a:pt x="3202069" y="4065940"/>
                </a:lnTo>
                <a:lnTo>
                  <a:pt x="3162782" y="4084137"/>
                </a:lnTo>
                <a:cubicBezTo>
                  <a:pt x="3136250" y="4095662"/>
                  <a:pt x="3109719" y="4108399"/>
                  <a:pt x="3083187" y="4120126"/>
                </a:cubicBezTo>
                <a:cubicBezTo>
                  <a:pt x="3030124" y="4142366"/>
                  <a:pt x="2976041" y="4165820"/>
                  <a:pt x="2921958" y="4184825"/>
                </a:cubicBezTo>
                <a:cubicBezTo>
                  <a:pt x="2867874" y="4206055"/>
                  <a:pt x="2812770" y="4223038"/>
                  <a:pt x="2758687" y="4241033"/>
                </a:cubicBezTo>
                <a:lnTo>
                  <a:pt x="2676031" y="4265497"/>
                </a:lnTo>
                <a:cubicBezTo>
                  <a:pt x="2662255" y="4269743"/>
                  <a:pt x="2648479" y="4273787"/>
                  <a:pt x="2634703" y="4277022"/>
                </a:cubicBezTo>
                <a:lnTo>
                  <a:pt x="2593205" y="4287738"/>
                </a:lnTo>
                <a:lnTo>
                  <a:pt x="2551877" y="4298251"/>
                </a:lnTo>
                <a:lnTo>
                  <a:pt x="2530618" y="4303508"/>
                </a:lnTo>
                <a:lnTo>
                  <a:pt x="2509529" y="4307754"/>
                </a:lnTo>
                <a:lnTo>
                  <a:pt x="2425683" y="4324737"/>
                </a:lnTo>
                <a:cubicBezTo>
                  <a:pt x="2397110" y="4329994"/>
                  <a:pt x="2369558" y="4334240"/>
                  <a:pt x="2340816" y="4338486"/>
                </a:cubicBezTo>
                <a:lnTo>
                  <a:pt x="2298468" y="4344956"/>
                </a:lnTo>
                <a:lnTo>
                  <a:pt x="2255949" y="4349202"/>
                </a:lnTo>
                <a:lnTo>
                  <a:pt x="2213601" y="4354459"/>
                </a:lnTo>
                <a:cubicBezTo>
                  <a:pt x="2199825" y="4355470"/>
                  <a:pt x="2185029" y="4357694"/>
                  <a:pt x="2171253" y="4358704"/>
                </a:cubicBezTo>
                <a:lnTo>
                  <a:pt x="2086386" y="4363961"/>
                </a:lnTo>
                <a:cubicBezTo>
                  <a:pt x="2072610" y="4365174"/>
                  <a:pt x="2057644" y="4365174"/>
                  <a:pt x="2043868" y="4365174"/>
                </a:cubicBezTo>
                <a:lnTo>
                  <a:pt x="2001519" y="4366185"/>
                </a:lnTo>
                <a:lnTo>
                  <a:pt x="1959171" y="4367196"/>
                </a:lnTo>
                <a:lnTo>
                  <a:pt x="1916652" y="4366185"/>
                </a:lnTo>
                <a:lnTo>
                  <a:pt x="1874304" y="4365174"/>
                </a:lnTo>
                <a:cubicBezTo>
                  <a:pt x="1860528" y="4365174"/>
                  <a:pt x="1845562" y="4363961"/>
                  <a:pt x="1831786" y="4362950"/>
                </a:cubicBezTo>
                <a:lnTo>
                  <a:pt x="1748110" y="4356683"/>
                </a:lnTo>
                <a:cubicBezTo>
                  <a:pt x="1720558" y="4354459"/>
                  <a:pt x="1692836" y="4349202"/>
                  <a:pt x="1664263" y="4345967"/>
                </a:cubicBezTo>
                <a:cubicBezTo>
                  <a:pt x="1650487" y="4343945"/>
                  <a:pt x="1636711" y="4342732"/>
                  <a:pt x="1622935" y="4340710"/>
                </a:cubicBezTo>
                <a:lnTo>
                  <a:pt x="1581608" y="4333229"/>
                </a:lnTo>
                <a:lnTo>
                  <a:pt x="1540110" y="4325748"/>
                </a:lnTo>
                <a:lnTo>
                  <a:pt x="1520041" y="4321502"/>
                </a:lnTo>
                <a:lnTo>
                  <a:pt x="1499802" y="4316246"/>
                </a:lnTo>
                <a:lnTo>
                  <a:pt x="1419357" y="4296229"/>
                </a:lnTo>
                <a:cubicBezTo>
                  <a:pt x="1392826" y="4288748"/>
                  <a:pt x="1366294" y="4280257"/>
                  <a:pt x="1339763" y="4271765"/>
                </a:cubicBezTo>
                <a:cubicBezTo>
                  <a:pt x="1327007" y="4267519"/>
                  <a:pt x="1313231" y="4264284"/>
                  <a:pt x="1300476" y="4259027"/>
                </a:cubicBezTo>
                <a:lnTo>
                  <a:pt x="1261189" y="4244268"/>
                </a:lnTo>
                <a:lnTo>
                  <a:pt x="1222072" y="4229306"/>
                </a:lnTo>
                <a:cubicBezTo>
                  <a:pt x="1215609" y="4227284"/>
                  <a:pt x="1209316" y="4225060"/>
                  <a:pt x="1202854" y="4221825"/>
                </a:cubicBezTo>
                <a:lnTo>
                  <a:pt x="1183805" y="4213333"/>
                </a:lnTo>
                <a:lnTo>
                  <a:pt x="1107442" y="4179568"/>
                </a:lnTo>
                <a:cubicBezTo>
                  <a:pt x="1083122" y="4166831"/>
                  <a:pt x="1058631" y="4154093"/>
                  <a:pt x="1034311" y="4141355"/>
                </a:cubicBezTo>
                <a:cubicBezTo>
                  <a:pt x="1022576" y="4134886"/>
                  <a:pt x="1009990" y="4128618"/>
                  <a:pt x="998255" y="4121137"/>
                </a:cubicBezTo>
                <a:lnTo>
                  <a:pt x="962200" y="4099908"/>
                </a:lnTo>
                <a:lnTo>
                  <a:pt x="926144" y="4078678"/>
                </a:lnTo>
                <a:lnTo>
                  <a:pt x="908116" y="4068165"/>
                </a:lnTo>
                <a:lnTo>
                  <a:pt x="891109" y="4056438"/>
                </a:lnTo>
                <a:lnTo>
                  <a:pt x="822229" y="4008722"/>
                </a:lnTo>
                <a:cubicBezTo>
                  <a:pt x="810494" y="4001241"/>
                  <a:pt x="799949" y="3991739"/>
                  <a:pt x="789405" y="3983247"/>
                </a:cubicBezTo>
                <a:lnTo>
                  <a:pt x="756410" y="3957772"/>
                </a:lnTo>
                <a:lnTo>
                  <a:pt x="723586" y="3932296"/>
                </a:lnTo>
                <a:cubicBezTo>
                  <a:pt x="713042" y="3923804"/>
                  <a:pt x="702327" y="3914302"/>
                  <a:pt x="691782" y="3904799"/>
                </a:cubicBezTo>
                <a:cubicBezTo>
                  <a:pt x="607936" y="3831608"/>
                  <a:pt x="531573" y="3750936"/>
                  <a:pt x="462693" y="3663997"/>
                </a:cubicBezTo>
                <a:cubicBezTo>
                  <a:pt x="324934" y="3489107"/>
                  <a:pt x="218808" y="3287528"/>
                  <a:pt x="144486" y="3072201"/>
                </a:cubicBezTo>
                <a:cubicBezTo>
                  <a:pt x="70334" y="2857076"/>
                  <a:pt x="25774" y="2628001"/>
                  <a:pt x="8767" y="2395690"/>
                </a:cubicBezTo>
                <a:cubicBezTo>
                  <a:pt x="263" y="2279029"/>
                  <a:pt x="-1778" y="2162369"/>
                  <a:pt x="1454" y="2045708"/>
                </a:cubicBezTo>
                <a:cubicBezTo>
                  <a:pt x="5706" y="1928036"/>
                  <a:pt x="15230" y="1812387"/>
                  <a:pt x="31046" y="1694715"/>
                </a:cubicBezTo>
                <a:cubicBezTo>
                  <a:pt x="62850" y="1460382"/>
                  <a:pt x="114893" y="1227061"/>
                  <a:pt x="184793" y="1000007"/>
                </a:cubicBezTo>
                <a:cubicBezTo>
                  <a:pt x="292960" y="651238"/>
                  <a:pt x="443645" y="313993"/>
                  <a:pt x="633447" y="0"/>
                </a:cubicBezTo>
                <a:close/>
              </a:path>
            </a:pathLst>
          </a:custGeom>
          <a:solidFill>
            <a:schemeClr val="accent4"/>
          </a:solidFill>
        </p:spPr>
        <p:txBody>
          <a:bodyPr wrap="square" anchor="ctr">
            <a:noAutofit/>
          </a:bodyPr>
          <a:lstStyle>
            <a:lvl1pPr marL="0" indent="0" algn="ctr">
              <a:buNone/>
              <a:defRPr/>
            </a:lvl1pPr>
          </a:lstStyle>
          <a:p>
            <a:endParaRPr lang="en-US"/>
          </a:p>
        </p:txBody>
      </p:sp>
      <p:sp>
        <p:nvSpPr>
          <p:cNvPr id="19" name="Shape">
            <a:extLst>
              <a:ext uri="{FF2B5EF4-FFF2-40B4-BE49-F238E27FC236}">
                <a16:creationId xmlns:a16="http://schemas.microsoft.com/office/drawing/2014/main" id="{4AD679E5-906E-2E4B-9F95-8D0FD00CF65B}"/>
              </a:ext>
            </a:extLst>
          </p:cNvPr>
          <p:cNvSpPr/>
          <p:nvPr userDrawn="1"/>
        </p:nvSpPr>
        <p:spPr>
          <a:xfrm flipH="1">
            <a:off x="7995746" y="0"/>
            <a:ext cx="3460530" cy="4657699"/>
          </a:xfrm>
          <a:custGeom>
            <a:avLst/>
            <a:gdLst/>
            <a:ahLst/>
            <a:cxnLst>
              <a:cxn ang="0">
                <a:pos x="wd2" y="hd2"/>
              </a:cxn>
              <a:cxn ang="5400000">
                <a:pos x="wd2" y="hd2"/>
              </a:cxn>
              <a:cxn ang="10800000">
                <a:pos x="wd2" y="hd2"/>
              </a:cxn>
              <a:cxn ang="16200000">
                <a:pos x="wd2" y="hd2"/>
              </a:cxn>
            </a:cxnLst>
            <a:rect l="0" t="0" r="r" b="b"/>
            <a:pathLst>
              <a:path w="21512" h="21600" extrusionOk="0">
                <a:moveTo>
                  <a:pt x="16081" y="19684"/>
                </a:moveTo>
                <a:cubicBezTo>
                  <a:pt x="16114" y="19659"/>
                  <a:pt x="16155" y="19634"/>
                  <a:pt x="16202" y="19604"/>
                </a:cubicBezTo>
                <a:cubicBezTo>
                  <a:pt x="16208" y="19599"/>
                  <a:pt x="16208" y="19599"/>
                  <a:pt x="16215" y="19594"/>
                </a:cubicBezTo>
                <a:cubicBezTo>
                  <a:pt x="16128" y="19654"/>
                  <a:pt x="16034" y="19719"/>
                  <a:pt x="15946" y="19774"/>
                </a:cubicBezTo>
                <a:cubicBezTo>
                  <a:pt x="15967" y="19764"/>
                  <a:pt x="16007" y="19729"/>
                  <a:pt x="16081" y="19684"/>
                </a:cubicBezTo>
                <a:close/>
                <a:moveTo>
                  <a:pt x="20901" y="12066"/>
                </a:moveTo>
                <a:cubicBezTo>
                  <a:pt x="20793" y="12829"/>
                  <a:pt x="20605" y="13566"/>
                  <a:pt x="20363" y="14258"/>
                </a:cubicBezTo>
                <a:cubicBezTo>
                  <a:pt x="20114" y="14950"/>
                  <a:pt x="19805" y="15592"/>
                  <a:pt x="19456" y="16174"/>
                </a:cubicBezTo>
                <a:cubicBezTo>
                  <a:pt x="18756" y="17332"/>
                  <a:pt x="17903" y="18225"/>
                  <a:pt x="17210" y="18817"/>
                </a:cubicBezTo>
                <a:cubicBezTo>
                  <a:pt x="17123" y="18892"/>
                  <a:pt x="17042" y="18962"/>
                  <a:pt x="16961" y="19027"/>
                </a:cubicBezTo>
                <a:cubicBezTo>
                  <a:pt x="16881" y="19092"/>
                  <a:pt x="16800" y="19153"/>
                  <a:pt x="16733" y="19208"/>
                </a:cubicBezTo>
                <a:cubicBezTo>
                  <a:pt x="16592" y="19323"/>
                  <a:pt x="16457" y="19418"/>
                  <a:pt x="16343" y="19499"/>
                </a:cubicBezTo>
                <a:cubicBezTo>
                  <a:pt x="16296" y="19534"/>
                  <a:pt x="16249" y="19569"/>
                  <a:pt x="16208" y="19599"/>
                </a:cubicBezTo>
                <a:cubicBezTo>
                  <a:pt x="16625" y="19308"/>
                  <a:pt x="17029" y="19002"/>
                  <a:pt x="17398" y="18676"/>
                </a:cubicBezTo>
                <a:cubicBezTo>
                  <a:pt x="17842" y="18280"/>
                  <a:pt x="18252" y="17859"/>
                  <a:pt x="18615" y="17422"/>
                </a:cubicBezTo>
                <a:cubicBezTo>
                  <a:pt x="19341" y="16545"/>
                  <a:pt x="19899" y="15597"/>
                  <a:pt x="20296" y="14619"/>
                </a:cubicBezTo>
                <a:cubicBezTo>
                  <a:pt x="20692" y="13641"/>
                  <a:pt x="20934" y="12638"/>
                  <a:pt x="21049" y="11635"/>
                </a:cubicBezTo>
                <a:cubicBezTo>
                  <a:pt x="21163" y="10627"/>
                  <a:pt x="21156" y="9619"/>
                  <a:pt x="21035" y="8616"/>
                </a:cubicBezTo>
                <a:cubicBezTo>
                  <a:pt x="20975" y="8114"/>
                  <a:pt x="20887" y="7618"/>
                  <a:pt x="20780" y="7126"/>
                </a:cubicBezTo>
                <a:cubicBezTo>
                  <a:pt x="20666" y="6635"/>
                  <a:pt x="20531" y="6143"/>
                  <a:pt x="20383" y="5657"/>
                </a:cubicBezTo>
                <a:cubicBezTo>
                  <a:pt x="20229" y="5171"/>
                  <a:pt x="20047" y="4689"/>
                  <a:pt x="19852" y="4213"/>
                </a:cubicBezTo>
                <a:cubicBezTo>
                  <a:pt x="19657" y="3736"/>
                  <a:pt x="19435" y="3265"/>
                  <a:pt x="19193" y="2798"/>
                </a:cubicBezTo>
                <a:cubicBezTo>
                  <a:pt x="18703" y="1841"/>
                  <a:pt x="18124" y="903"/>
                  <a:pt x="17466" y="0"/>
                </a:cubicBezTo>
                <a:lnTo>
                  <a:pt x="17230" y="0"/>
                </a:lnTo>
                <a:cubicBezTo>
                  <a:pt x="17849" y="828"/>
                  <a:pt x="18467" y="1770"/>
                  <a:pt x="19005" y="2793"/>
                </a:cubicBezTo>
                <a:cubicBezTo>
                  <a:pt x="19738" y="4183"/>
                  <a:pt x="20336" y="5727"/>
                  <a:pt x="20686" y="7312"/>
                </a:cubicBezTo>
                <a:lnTo>
                  <a:pt x="20753" y="7608"/>
                </a:lnTo>
                <a:lnTo>
                  <a:pt x="20807" y="7904"/>
                </a:lnTo>
                <a:cubicBezTo>
                  <a:pt x="20847" y="8099"/>
                  <a:pt x="20874" y="8305"/>
                  <a:pt x="20908" y="8506"/>
                </a:cubicBezTo>
                <a:cubicBezTo>
                  <a:pt x="20968" y="8907"/>
                  <a:pt x="21002" y="9308"/>
                  <a:pt x="21022" y="9709"/>
                </a:cubicBezTo>
                <a:cubicBezTo>
                  <a:pt x="21042" y="10110"/>
                  <a:pt x="21042" y="10507"/>
                  <a:pt x="21022" y="10898"/>
                </a:cubicBezTo>
                <a:cubicBezTo>
                  <a:pt x="20995" y="11294"/>
                  <a:pt x="20955" y="11685"/>
                  <a:pt x="20901" y="12066"/>
                </a:cubicBezTo>
                <a:close/>
                <a:moveTo>
                  <a:pt x="18521" y="1214"/>
                </a:moveTo>
                <a:cubicBezTo>
                  <a:pt x="19072" y="2086"/>
                  <a:pt x="19651" y="3129"/>
                  <a:pt x="20135" y="4288"/>
                </a:cubicBezTo>
                <a:cubicBezTo>
                  <a:pt x="20619" y="5446"/>
                  <a:pt x="21008" y="6715"/>
                  <a:pt x="21230" y="8009"/>
                </a:cubicBezTo>
                <a:cubicBezTo>
                  <a:pt x="21345" y="8661"/>
                  <a:pt x="21412" y="9318"/>
                  <a:pt x="21432" y="9970"/>
                </a:cubicBezTo>
                <a:cubicBezTo>
                  <a:pt x="21445" y="10622"/>
                  <a:pt x="21419" y="11264"/>
                  <a:pt x="21338" y="11886"/>
                </a:cubicBezTo>
                <a:cubicBezTo>
                  <a:pt x="21183" y="13135"/>
                  <a:pt x="20834" y="14298"/>
                  <a:pt x="20377" y="15276"/>
                </a:cubicBezTo>
                <a:cubicBezTo>
                  <a:pt x="20148" y="15767"/>
                  <a:pt x="19899" y="16209"/>
                  <a:pt x="19644" y="16595"/>
                </a:cubicBezTo>
                <a:cubicBezTo>
                  <a:pt x="19583" y="16695"/>
                  <a:pt x="19516" y="16785"/>
                  <a:pt x="19456" y="16876"/>
                </a:cubicBezTo>
                <a:cubicBezTo>
                  <a:pt x="19395" y="16966"/>
                  <a:pt x="19335" y="17056"/>
                  <a:pt x="19274" y="17136"/>
                </a:cubicBezTo>
                <a:cubicBezTo>
                  <a:pt x="19146" y="17302"/>
                  <a:pt x="19039" y="17457"/>
                  <a:pt x="18918" y="17593"/>
                </a:cubicBezTo>
                <a:cubicBezTo>
                  <a:pt x="18467" y="18140"/>
                  <a:pt x="18131" y="18455"/>
                  <a:pt x="18077" y="18511"/>
                </a:cubicBezTo>
                <a:cubicBezTo>
                  <a:pt x="18427" y="18175"/>
                  <a:pt x="18743" y="17824"/>
                  <a:pt x="19039" y="17462"/>
                </a:cubicBezTo>
                <a:cubicBezTo>
                  <a:pt x="19328" y="17096"/>
                  <a:pt x="19597" y="16725"/>
                  <a:pt x="19832" y="16344"/>
                </a:cubicBezTo>
                <a:cubicBezTo>
                  <a:pt x="20067" y="15963"/>
                  <a:pt x="20276" y="15572"/>
                  <a:pt x="20457" y="15176"/>
                </a:cubicBezTo>
                <a:cubicBezTo>
                  <a:pt x="20639" y="14779"/>
                  <a:pt x="20793" y="14378"/>
                  <a:pt x="20928" y="13977"/>
                </a:cubicBezTo>
                <a:cubicBezTo>
                  <a:pt x="21452" y="12362"/>
                  <a:pt x="21600" y="10707"/>
                  <a:pt x="21466" y="9072"/>
                </a:cubicBezTo>
                <a:cubicBezTo>
                  <a:pt x="21432" y="8666"/>
                  <a:pt x="21378" y="8255"/>
                  <a:pt x="21304" y="7854"/>
                </a:cubicBezTo>
                <a:lnTo>
                  <a:pt x="21250" y="7553"/>
                </a:lnTo>
                <a:lnTo>
                  <a:pt x="21190" y="7252"/>
                </a:lnTo>
                <a:cubicBezTo>
                  <a:pt x="21150" y="7051"/>
                  <a:pt x="21096" y="6851"/>
                  <a:pt x="21055" y="6655"/>
                </a:cubicBezTo>
                <a:cubicBezTo>
                  <a:pt x="20854" y="5858"/>
                  <a:pt x="20598" y="5075"/>
                  <a:pt x="20282" y="4298"/>
                </a:cubicBezTo>
                <a:cubicBezTo>
                  <a:pt x="19966" y="3526"/>
                  <a:pt x="19603" y="2763"/>
                  <a:pt x="19187" y="2016"/>
                </a:cubicBezTo>
                <a:cubicBezTo>
                  <a:pt x="18797" y="1329"/>
                  <a:pt x="18373" y="657"/>
                  <a:pt x="17903" y="0"/>
                </a:cubicBezTo>
                <a:lnTo>
                  <a:pt x="17687" y="0"/>
                </a:lnTo>
                <a:cubicBezTo>
                  <a:pt x="17950" y="356"/>
                  <a:pt x="18232" y="762"/>
                  <a:pt x="18521" y="1214"/>
                </a:cubicBezTo>
                <a:close/>
                <a:moveTo>
                  <a:pt x="7052" y="21139"/>
                </a:moveTo>
                <a:cubicBezTo>
                  <a:pt x="7093" y="21139"/>
                  <a:pt x="7126" y="21139"/>
                  <a:pt x="7167" y="21134"/>
                </a:cubicBezTo>
                <a:lnTo>
                  <a:pt x="7281" y="21129"/>
                </a:lnTo>
                <a:lnTo>
                  <a:pt x="7503" y="21114"/>
                </a:lnTo>
                <a:cubicBezTo>
                  <a:pt x="7651" y="21103"/>
                  <a:pt x="7799" y="21098"/>
                  <a:pt x="7946" y="21083"/>
                </a:cubicBezTo>
                <a:lnTo>
                  <a:pt x="8390" y="21038"/>
                </a:lnTo>
                <a:lnTo>
                  <a:pt x="8612" y="21018"/>
                </a:lnTo>
                <a:lnTo>
                  <a:pt x="8834" y="20988"/>
                </a:lnTo>
                <a:lnTo>
                  <a:pt x="9271" y="20928"/>
                </a:lnTo>
                <a:cubicBezTo>
                  <a:pt x="9345" y="20918"/>
                  <a:pt x="9419" y="20903"/>
                  <a:pt x="9486" y="20893"/>
                </a:cubicBezTo>
                <a:lnTo>
                  <a:pt x="9701" y="20853"/>
                </a:lnTo>
                <a:lnTo>
                  <a:pt x="9916" y="20813"/>
                </a:lnTo>
                <a:cubicBezTo>
                  <a:pt x="9990" y="20798"/>
                  <a:pt x="10064" y="20788"/>
                  <a:pt x="10131" y="20767"/>
                </a:cubicBezTo>
                <a:lnTo>
                  <a:pt x="10555" y="20667"/>
                </a:lnTo>
                <a:cubicBezTo>
                  <a:pt x="11684" y="20401"/>
                  <a:pt x="12753" y="19995"/>
                  <a:pt x="13735" y="19489"/>
                </a:cubicBezTo>
                <a:cubicBezTo>
                  <a:pt x="13856" y="19423"/>
                  <a:pt x="13983" y="19363"/>
                  <a:pt x="14098" y="19298"/>
                </a:cubicBezTo>
                <a:lnTo>
                  <a:pt x="14447" y="19092"/>
                </a:lnTo>
                <a:cubicBezTo>
                  <a:pt x="14561" y="19022"/>
                  <a:pt x="14682" y="18957"/>
                  <a:pt x="14790" y="18882"/>
                </a:cubicBezTo>
                <a:cubicBezTo>
                  <a:pt x="14898" y="18807"/>
                  <a:pt x="15019" y="18736"/>
                  <a:pt x="15119" y="18661"/>
                </a:cubicBezTo>
                <a:cubicBezTo>
                  <a:pt x="15556" y="18360"/>
                  <a:pt x="15960" y="18034"/>
                  <a:pt x="16329" y="17688"/>
                </a:cubicBezTo>
                <a:cubicBezTo>
                  <a:pt x="17076" y="16996"/>
                  <a:pt x="17681" y="16219"/>
                  <a:pt x="18151" y="15391"/>
                </a:cubicBezTo>
                <a:cubicBezTo>
                  <a:pt x="18622" y="14564"/>
                  <a:pt x="18951" y="13691"/>
                  <a:pt x="19166" y="12799"/>
                </a:cubicBezTo>
                <a:cubicBezTo>
                  <a:pt x="19382" y="11906"/>
                  <a:pt x="19476" y="10993"/>
                  <a:pt x="19462" y="10080"/>
                </a:cubicBezTo>
                <a:cubicBezTo>
                  <a:pt x="19456" y="9624"/>
                  <a:pt x="19429" y="9168"/>
                  <a:pt x="19368" y="8711"/>
                </a:cubicBezTo>
                <a:cubicBezTo>
                  <a:pt x="19314" y="8255"/>
                  <a:pt x="19227" y="7798"/>
                  <a:pt x="19133" y="7347"/>
                </a:cubicBezTo>
                <a:cubicBezTo>
                  <a:pt x="19032" y="6896"/>
                  <a:pt x="18911" y="6444"/>
                  <a:pt x="18770" y="5993"/>
                </a:cubicBezTo>
                <a:cubicBezTo>
                  <a:pt x="18629" y="5547"/>
                  <a:pt x="18467" y="5100"/>
                  <a:pt x="18286" y="4659"/>
                </a:cubicBezTo>
                <a:cubicBezTo>
                  <a:pt x="17620" y="3039"/>
                  <a:pt x="16699" y="1469"/>
                  <a:pt x="15550" y="0"/>
                </a:cubicBezTo>
                <a:lnTo>
                  <a:pt x="15146" y="0"/>
                </a:lnTo>
                <a:cubicBezTo>
                  <a:pt x="15536" y="482"/>
                  <a:pt x="15913" y="983"/>
                  <a:pt x="16255" y="1500"/>
                </a:cubicBezTo>
                <a:cubicBezTo>
                  <a:pt x="16679" y="2131"/>
                  <a:pt x="17069" y="2788"/>
                  <a:pt x="17418" y="3465"/>
                </a:cubicBezTo>
                <a:cubicBezTo>
                  <a:pt x="18111" y="4815"/>
                  <a:pt x="18635" y="6239"/>
                  <a:pt x="18944" y="7693"/>
                </a:cubicBezTo>
                <a:cubicBezTo>
                  <a:pt x="18985" y="7874"/>
                  <a:pt x="19012" y="8054"/>
                  <a:pt x="19052" y="8240"/>
                </a:cubicBezTo>
                <a:cubicBezTo>
                  <a:pt x="19079" y="8420"/>
                  <a:pt x="19113" y="8601"/>
                  <a:pt x="19133" y="8786"/>
                </a:cubicBezTo>
                <a:cubicBezTo>
                  <a:pt x="19180" y="9148"/>
                  <a:pt x="19213" y="9514"/>
                  <a:pt x="19227" y="9880"/>
                </a:cubicBezTo>
                <a:cubicBezTo>
                  <a:pt x="19254" y="10607"/>
                  <a:pt x="19213" y="11334"/>
                  <a:pt x="19106" y="12046"/>
                </a:cubicBezTo>
                <a:cubicBezTo>
                  <a:pt x="18891" y="13471"/>
                  <a:pt x="18373" y="14845"/>
                  <a:pt x="17560" y="16043"/>
                </a:cubicBezTo>
                <a:cubicBezTo>
                  <a:pt x="17506" y="16118"/>
                  <a:pt x="17459" y="16194"/>
                  <a:pt x="17405" y="16269"/>
                </a:cubicBezTo>
                <a:cubicBezTo>
                  <a:pt x="17351" y="16344"/>
                  <a:pt x="17298" y="16414"/>
                  <a:pt x="17244" y="16490"/>
                </a:cubicBezTo>
                <a:cubicBezTo>
                  <a:pt x="17136" y="16635"/>
                  <a:pt x="17015" y="16775"/>
                  <a:pt x="16901" y="16916"/>
                </a:cubicBezTo>
                <a:cubicBezTo>
                  <a:pt x="16840" y="16986"/>
                  <a:pt x="16780" y="17051"/>
                  <a:pt x="16719" y="17121"/>
                </a:cubicBezTo>
                <a:lnTo>
                  <a:pt x="16625" y="17222"/>
                </a:lnTo>
                <a:cubicBezTo>
                  <a:pt x="16592" y="17257"/>
                  <a:pt x="16558" y="17287"/>
                  <a:pt x="16531" y="17322"/>
                </a:cubicBezTo>
                <a:cubicBezTo>
                  <a:pt x="16464" y="17387"/>
                  <a:pt x="16403" y="17452"/>
                  <a:pt x="16336" y="17518"/>
                </a:cubicBezTo>
                <a:cubicBezTo>
                  <a:pt x="16269" y="17583"/>
                  <a:pt x="16202" y="17643"/>
                  <a:pt x="16134" y="17708"/>
                </a:cubicBezTo>
                <a:cubicBezTo>
                  <a:pt x="16000" y="17839"/>
                  <a:pt x="15852" y="17954"/>
                  <a:pt x="15718" y="18074"/>
                </a:cubicBezTo>
                <a:cubicBezTo>
                  <a:pt x="15644" y="18135"/>
                  <a:pt x="15570" y="18190"/>
                  <a:pt x="15496" y="18250"/>
                </a:cubicBezTo>
                <a:cubicBezTo>
                  <a:pt x="15422" y="18305"/>
                  <a:pt x="15355" y="18365"/>
                  <a:pt x="15274" y="18420"/>
                </a:cubicBezTo>
                <a:cubicBezTo>
                  <a:pt x="15119" y="18531"/>
                  <a:pt x="14971" y="18641"/>
                  <a:pt x="14817" y="18746"/>
                </a:cubicBezTo>
                <a:cubicBezTo>
                  <a:pt x="14736" y="18797"/>
                  <a:pt x="14662" y="18852"/>
                  <a:pt x="14581" y="18902"/>
                </a:cubicBezTo>
                <a:cubicBezTo>
                  <a:pt x="14501" y="18952"/>
                  <a:pt x="14420" y="18997"/>
                  <a:pt x="14339" y="19047"/>
                </a:cubicBezTo>
                <a:cubicBezTo>
                  <a:pt x="14259" y="19097"/>
                  <a:pt x="14178" y="19143"/>
                  <a:pt x="14098" y="19193"/>
                </a:cubicBezTo>
                <a:cubicBezTo>
                  <a:pt x="14057" y="19218"/>
                  <a:pt x="14017" y="19243"/>
                  <a:pt x="13977" y="19263"/>
                </a:cubicBezTo>
                <a:lnTo>
                  <a:pt x="13849" y="19328"/>
                </a:lnTo>
                <a:cubicBezTo>
                  <a:pt x="13681" y="19418"/>
                  <a:pt x="13513" y="19504"/>
                  <a:pt x="13351" y="19589"/>
                </a:cubicBezTo>
                <a:cubicBezTo>
                  <a:pt x="13176" y="19669"/>
                  <a:pt x="13008" y="19744"/>
                  <a:pt x="12840" y="19825"/>
                </a:cubicBezTo>
                <a:cubicBezTo>
                  <a:pt x="12800" y="19845"/>
                  <a:pt x="12760" y="19865"/>
                  <a:pt x="12713" y="19885"/>
                </a:cubicBezTo>
                <a:lnTo>
                  <a:pt x="12585" y="19935"/>
                </a:lnTo>
                <a:cubicBezTo>
                  <a:pt x="12497" y="19970"/>
                  <a:pt x="12410" y="20005"/>
                  <a:pt x="12323" y="20040"/>
                </a:cubicBezTo>
                <a:cubicBezTo>
                  <a:pt x="12235" y="20075"/>
                  <a:pt x="12148" y="20111"/>
                  <a:pt x="12067" y="20141"/>
                </a:cubicBezTo>
                <a:cubicBezTo>
                  <a:pt x="11980" y="20171"/>
                  <a:pt x="11892" y="20201"/>
                  <a:pt x="11805" y="20231"/>
                </a:cubicBezTo>
                <a:cubicBezTo>
                  <a:pt x="11718" y="20261"/>
                  <a:pt x="11630" y="20291"/>
                  <a:pt x="11543" y="20321"/>
                </a:cubicBezTo>
                <a:lnTo>
                  <a:pt x="11415" y="20366"/>
                </a:lnTo>
                <a:lnTo>
                  <a:pt x="11281" y="20406"/>
                </a:lnTo>
                <a:cubicBezTo>
                  <a:pt x="11106" y="20457"/>
                  <a:pt x="10931" y="20507"/>
                  <a:pt x="10756" y="20557"/>
                </a:cubicBezTo>
                <a:cubicBezTo>
                  <a:pt x="10581" y="20602"/>
                  <a:pt x="10400" y="20642"/>
                  <a:pt x="10232" y="20682"/>
                </a:cubicBezTo>
                <a:cubicBezTo>
                  <a:pt x="9533" y="20838"/>
                  <a:pt x="8840" y="20958"/>
                  <a:pt x="8175" y="21018"/>
                </a:cubicBezTo>
                <a:cubicBezTo>
                  <a:pt x="8094" y="21028"/>
                  <a:pt x="8007" y="21038"/>
                  <a:pt x="7926" y="21043"/>
                </a:cubicBezTo>
                <a:cubicBezTo>
                  <a:pt x="7845" y="21048"/>
                  <a:pt x="7758" y="21053"/>
                  <a:pt x="7677" y="21058"/>
                </a:cubicBezTo>
                <a:cubicBezTo>
                  <a:pt x="7516" y="21068"/>
                  <a:pt x="7348" y="21078"/>
                  <a:pt x="7193" y="21093"/>
                </a:cubicBezTo>
                <a:cubicBezTo>
                  <a:pt x="7032" y="21098"/>
                  <a:pt x="6871" y="21103"/>
                  <a:pt x="6716" y="21108"/>
                </a:cubicBezTo>
                <a:cubicBezTo>
                  <a:pt x="6635" y="21108"/>
                  <a:pt x="6561" y="21113"/>
                  <a:pt x="6481" y="21113"/>
                </a:cubicBezTo>
                <a:cubicBezTo>
                  <a:pt x="6407" y="21118"/>
                  <a:pt x="6326" y="21113"/>
                  <a:pt x="6252" y="21113"/>
                </a:cubicBezTo>
                <a:cubicBezTo>
                  <a:pt x="5029" y="21113"/>
                  <a:pt x="3946" y="21008"/>
                  <a:pt x="3052" y="20878"/>
                </a:cubicBezTo>
                <a:cubicBezTo>
                  <a:pt x="2938" y="20863"/>
                  <a:pt x="2830" y="20848"/>
                  <a:pt x="2723" y="20833"/>
                </a:cubicBezTo>
                <a:cubicBezTo>
                  <a:pt x="2615" y="20818"/>
                  <a:pt x="2514" y="20797"/>
                  <a:pt x="2413" y="20777"/>
                </a:cubicBezTo>
                <a:cubicBezTo>
                  <a:pt x="2313" y="20757"/>
                  <a:pt x="2218" y="20742"/>
                  <a:pt x="2118" y="20727"/>
                </a:cubicBezTo>
                <a:cubicBezTo>
                  <a:pt x="2023" y="20712"/>
                  <a:pt x="1929" y="20697"/>
                  <a:pt x="1842" y="20677"/>
                </a:cubicBezTo>
                <a:cubicBezTo>
                  <a:pt x="1486" y="20602"/>
                  <a:pt x="1176" y="20542"/>
                  <a:pt x="921" y="20477"/>
                </a:cubicBezTo>
                <a:cubicBezTo>
                  <a:pt x="410" y="20361"/>
                  <a:pt x="94" y="20271"/>
                  <a:pt x="0" y="20246"/>
                </a:cubicBezTo>
                <a:cubicBezTo>
                  <a:pt x="1129" y="20562"/>
                  <a:pt x="2299" y="20813"/>
                  <a:pt x="3482" y="20968"/>
                </a:cubicBezTo>
                <a:cubicBezTo>
                  <a:pt x="4652" y="21113"/>
                  <a:pt x="5856" y="21179"/>
                  <a:pt x="7052" y="21139"/>
                </a:cubicBezTo>
                <a:close/>
                <a:moveTo>
                  <a:pt x="17761" y="1650"/>
                </a:moveTo>
                <a:cubicBezTo>
                  <a:pt x="18803" y="3310"/>
                  <a:pt x="19637" y="5191"/>
                  <a:pt x="20101" y="7131"/>
                </a:cubicBezTo>
                <a:cubicBezTo>
                  <a:pt x="20578" y="9067"/>
                  <a:pt x="20639" y="11083"/>
                  <a:pt x="20208" y="12934"/>
                </a:cubicBezTo>
                <a:cubicBezTo>
                  <a:pt x="19993" y="13857"/>
                  <a:pt x="19671" y="14744"/>
                  <a:pt x="19240" y="15552"/>
                </a:cubicBezTo>
                <a:cubicBezTo>
                  <a:pt x="19025" y="15953"/>
                  <a:pt x="18790" y="16344"/>
                  <a:pt x="18521" y="16705"/>
                </a:cubicBezTo>
                <a:cubicBezTo>
                  <a:pt x="18259" y="17066"/>
                  <a:pt x="17983" y="17407"/>
                  <a:pt x="17687" y="17723"/>
                </a:cubicBezTo>
                <a:cubicBezTo>
                  <a:pt x="17096" y="18355"/>
                  <a:pt x="16457" y="18887"/>
                  <a:pt x="15839" y="19323"/>
                </a:cubicBezTo>
                <a:cubicBezTo>
                  <a:pt x="15213" y="19759"/>
                  <a:pt x="14602" y="20085"/>
                  <a:pt x="14084" y="20356"/>
                </a:cubicBezTo>
                <a:cubicBezTo>
                  <a:pt x="13815" y="20482"/>
                  <a:pt x="13573" y="20592"/>
                  <a:pt x="13358" y="20692"/>
                </a:cubicBezTo>
                <a:cubicBezTo>
                  <a:pt x="13136" y="20782"/>
                  <a:pt x="12941" y="20858"/>
                  <a:pt x="12780" y="20923"/>
                </a:cubicBezTo>
                <a:cubicBezTo>
                  <a:pt x="12619" y="20993"/>
                  <a:pt x="12477" y="21033"/>
                  <a:pt x="12377" y="21068"/>
                </a:cubicBezTo>
                <a:cubicBezTo>
                  <a:pt x="12276" y="21103"/>
                  <a:pt x="12208" y="21129"/>
                  <a:pt x="12175" y="21139"/>
                </a:cubicBezTo>
                <a:lnTo>
                  <a:pt x="12457" y="21043"/>
                </a:lnTo>
                <a:lnTo>
                  <a:pt x="12598" y="20993"/>
                </a:lnTo>
                <a:cubicBezTo>
                  <a:pt x="12645" y="20978"/>
                  <a:pt x="12693" y="20958"/>
                  <a:pt x="12740" y="20938"/>
                </a:cubicBezTo>
                <a:lnTo>
                  <a:pt x="13291" y="20722"/>
                </a:lnTo>
                <a:cubicBezTo>
                  <a:pt x="13472" y="20647"/>
                  <a:pt x="13647" y="20562"/>
                  <a:pt x="13829" y="20482"/>
                </a:cubicBezTo>
                <a:cubicBezTo>
                  <a:pt x="13916" y="20441"/>
                  <a:pt x="14010" y="20401"/>
                  <a:pt x="14098" y="20361"/>
                </a:cubicBezTo>
                <a:lnTo>
                  <a:pt x="14353" y="20231"/>
                </a:lnTo>
                <a:lnTo>
                  <a:pt x="14608" y="20095"/>
                </a:lnTo>
                <a:lnTo>
                  <a:pt x="14736" y="20030"/>
                </a:lnTo>
                <a:cubicBezTo>
                  <a:pt x="14776" y="20010"/>
                  <a:pt x="14817" y="19980"/>
                  <a:pt x="14857" y="19960"/>
                </a:cubicBezTo>
                <a:lnTo>
                  <a:pt x="15348" y="19669"/>
                </a:lnTo>
                <a:cubicBezTo>
                  <a:pt x="15429" y="19624"/>
                  <a:pt x="15509" y="19569"/>
                  <a:pt x="15583" y="19519"/>
                </a:cubicBezTo>
                <a:lnTo>
                  <a:pt x="15818" y="19363"/>
                </a:lnTo>
                <a:cubicBezTo>
                  <a:pt x="15973" y="19258"/>
                  <a:pt x="16121" y="19148"/>
                  <a:pt x="16269" y="19042"/>
                </a:cubicBezTo>
                <a:cubicBezTo>
                  <a:pt x="17445" y="18160"/>
                  <a:pt x="18400" y="17111"/>
                  <a:pt x="19079" y="15978"/>
                </a:cubicBezTo>
                <a:cubicBezTo>
                  <a:pt x="19422" y="15411"/>
                  <a:pt x="19704" y="14825"/>
                  <a:pt x="19926" y="14228"/>
                </a:cubicBezTo>
                <a:cubicBezTo>
                  <a:pt x="20148" y="13631"/>
                  <a:pt x="20309" y="13024"/>
                  <a:pt x="20430" y="12412"/>
                </a:cubicBezTo>
                <a:cubicBezTo>
                  <a:pt x="20544" y="11801"/>
                  <a:pt x="20612" y="11184"/>
                  <a:pt x="20625" y="10567"/>
                </a:cubicBezTo>
                <a:cubicBezTo>
                  <a:pt x="20645" y="9950"/>
                  <a:pt x="20618" y="9333"/>
                  <a:pt x="20544" y="8721"/>
                </a:cubicBezTo>
                <a:cubicBezTo>
                  <a:pt x="20249" y="6269"/>
                  <a:pt x="19361" y="3877"/>
                  <a:pt x="17997" y="1640"/>
                </a:cubicBezTo>
                <a:cubicBezTo>
                  <a:pt x="17660" y="1083"/>
                  <a:pt x="17291" y="537"/>
                  <a:pt x="16887" y="0"/>
                </a:cubicBezTo>
                <a:lnTo>
                  <a:pt x="16612" y="0"/>
                </a:lnTo>
                <a:cubicBezTo>
                  <a:pt x="17022" y="527"/>
                  <a:pt x="17405" y="1073"/>
                  <a:pt x="17761" y="1650"/>
                </a:cubicBezTo>
                <a:close/>
                <a:moveTo>
                  <a:pt x="19758" y="12212"/>
                </a:moveTo>
                <a:cubicBezTo>
                  <a:pt x="19664" y="12788"/>
                  <a:pt x="19523" y="13360"/>
                  <a:pt x="19335" y="13907"/>
                </a:cubicBezTo>
                <a:cubicBezTo>
                  <a:pt x="19146" y="14458"/>
                  <a:pt x="18911" y="14990"/>
                  <a:pt x="18635" y="15497"/>
                </a:cubicBezTo>
                <a:cubicBezTo>
                  <a:pt x="18360" y="16003"/>
                  <a:pt x="18030" y="16485"/>
                  <a:pt x="17674" y="16931"/>
                </a:cubicBezTo>
                <a:cubicBezTo>
                  <a:pt x="16948" y="17824"/>
                  <a:pt x="16074" y="18591"/>
                  <a:pt x="15146" y="19193"/>
                </a:cubicBezTo>
                <a:cubicBezTo>
                  <a:pt x="15032" y="19273"/>
                  <a:pt x="14911" y="19338"/>
                  <a:pt x="14797" y="19413"/>
                </a:cubicBezTo>
                <a:cubicBezTo>
                  <a:pt x="14676" y="19484"/>
                  <a:pt x="14561" y="19554"/>
                  <a:pt x="14447" y="19624"/>
                </a:cubicBezTo>
                <a:cubicBezTo>
                  <a:pt x="14393" y="19659"/>
                  <a:pt x="14326" y="19689"/>
                  <a:pt x="14272" y="19719"/>
                </a:cubicBezTo>
                <a:cubicBezTo>
                  <a:pt x="14212" y="19749"/>
                  <a:pt x="14151" y="19784"/>
                  <a:pt x="14091" y="19815"/>
                </a:cubicBezTo>
                <a:cubicBezTo>
                  <a:pt x="13970" y="19875"/>
                  <a:pt x="13856" y="19940"/>
                  <a:pt x="13741" y="20000"/>
                </a:cubicBezTo>
                <a:cubicBezTo>
                  <a:pt x="13499" y="20111"/>
                  <a:pt x="13264" y="20221"/>
                  <a:pt x="13035" y="20326"/>
                </a:cubicBezTo>
                <a:cubicBezTo>
                  <a:pt x="12800" y="20421"/>
                  <a:pt x="12565" y="20517"/>
                  <a:pt x="12343" y="20602"/>
                </a:cubicBezTo>
                <a:cubicBezTo>
                  <a:pt x="11429" y="20943"/>
                  <a:pt x="10568" y="21149"/>
                  <a:pt x="9842" y="21289"/>
                </a:cubicBezTo>
                <a:cubicBezTo>
                  <a:pt x="9479" y="21364"/>
                  <a:pt x="9143" y="21409"/>
                  <a:pt x="8847" y="21455"/>
                </a:cubicBezTo>
                <a:cubicBezTo>
                  <a:pt x="8807" y="21460"/>
                  <a:pt x="8773" y="21465"/>
                  <a:pt x="8740" y="21470"/>
                </a:cubicBezTo>
                <a:cubicBezTo>
                  <a:pt x="8706" y="21475"/>
                  <a:pt x="8666" y="21480"/>
                  <a:pt x="8632" y="21480"/>
                </a:cubicBezTo>
                <a:cubicBezTo>
                  <a:pt x="8565" y="21485"/>
                  <a:pt x="8498" y="21495"/>
                  <a:pt x="8430" y="21500"/>
                </a:cubicBezTo>
                <a:cubicBezTo>
                  <a:pt x="8303" y="21515"/>
                  <a:pt x="8182" y="21525"/>
                  <a:pt x="8074" y="21540"/>
                </a:cubicBezTo>
                <a:cubicBezTo>
                  <a:pt x="7967" y="21555"/>
                  <a:pt x="7866" y="21555"/>
                  <a:pt x="7778" y="21565"/>
                </a:cubicBezTo>
                <a:cubicBezTo>
                  <a:pt x="7691" y="21570"/>
                  <a:pt x="7610" y="21575"/>
                  <a:pt x="7543" y="21580"/>
                </a:cubicBezTo>
                <a:cubicBezTo>
                  <a:pt x="7409" y="21590"/>
                  <a:pt x="7321" y="21595"/>
                  <a:pt x="7281" y="21600"/>
                </a:cubicBezTo>
                <a:cubicBezTo>
                  <a:pt x="8276" y="21555"/>
                  <a:pt x="9264" y="21440"/>
                  <a:pt x="10225" y="21239"/>
                </a:cubicBezTo>
                <a:cubicBezTo>
                  <a:pt x="11187" y="21038"/>
                  <a:pt x="12114" y="20757"/>
                  <a:pt x="12988" y="20396"/>
                </a:cubicBezTo>
                <a:cubicBezTo>
                  <a:pt x="13103" y="20356"/>
                  <a:pt x="13203" y="20306"/>
                  <a:pt x="13311" y="20256"/>
                </a:cubicBezTo>
                <a:lnTo>
                  <a:pt x="13634" y="20111"/>
                </a:lnTo>
                <a:lnTo>
                  <a:pt x="13795" y="20040"/>
                </a:lnTo>
                <a:lnTo>
                  <a:pt x="13950" y="19960"/>
                </a:lnTo>
                <a:lnTo>
                  <a:pt x="14259" y="19800"/>
                </a:lnTo>
                <a:cubicBezTo>
                  <a:pt x="14467" y="19699"/>
                  <a:pt x="14656" y="19574"/>
                  <a:pt x="14857" y="19464"/>
                </a:cubicBezTo>
                <a:cubicBezTo>
                  <a:pt x="14951" y="19403"/>
                  <a:pt x="15052" y="19348"/>
                  <a:pt x="15146" y="19288"/>
                </a:cubicBezTo>
                <a:lnTo>
                  <a:pt x="15429" y="19102"/>
                </a:lnTo>
                <a:cubicBezTo>
                  <a:pt x="15798" y="18852"/>
                  <a:pt x="16155" y="18591"/>
                  <a:pt x="16477" y="18305"/>
                </a:cubicBezTo>
                <a:lnTo>
                  <a:pt x="16598" y="18200"/>
                </a:lnTo>
                <a:cubicBezTo>
                  <a:pt x="16639" y="18165"/>
                  <a:pt x="16679" y="18130"/>
                  <a:pt x="16719" y="18089"/>
                </a:cubicBezTo>
                <a:lnTo>
                  <a:pt x="16955" y="17874"/>
                </a:lnTo>
                <a:cubicBezTo>
                  <a:pt x="17103" y="17723"/>
                  <a:pt x="17257" y="17578"/>
                  <a:pt x="17398" y="17422"/>
                </a:cubicBezTo>
                <a:cubicBezTo>
                  <a:pt x="18534" y="16189"/>
                  <a:pt x="19287" y="14769"/>
                  <a:pt x="19697" y="13300"/>
                </a:cubicBezTo>
                <a:cubicBezTo>
                  <a:pt x="20107" y="11831"/>
                  <a:pt x="20202" y="10316"/>
                  <a:pt x="20034" y="8817"/>
                </a:cubicBezTo>
                <a:cubicBezTo>
                  <a:pt x="19953" y="8069"/>
                  <a:pt x="19798" y="7322"/>
                  <a:pt x="19603" y="6585"/>
                </a:cubicBezTo>
                <a:cubicBezTo>
                  <a:pt x="19509" y="6214"/>
                  <a:pt x="19388" y="5848"/>
                  <a:pt x="19267" y="5487"/>
                </a:cubicBezTo>
                <a:cubicBezTo>
                  <a:pt x="19139" y="5120"/>
                  <a:pt x="19005" y="4759"/>
                  <a:pt x="18850" y="4403"/>
                </a:cubicBezTo>
                <a:cubicBezTo>
                  <a:pt x="18548" y="3686"/>
                  <a:pt x="18198" y="2979"/>
                  <a:pt x="17802" y="2287"/>
                </a:cubicBezTo>
                <a:cubicBezTo>
                  <a:pt x="17405" y="1595"/>
                  <a:pt x="16961" y="913"/>
                  <a:pt x="16471" y="256"/>
                </a:cubicBezTo>
                <a:cubicBezTo>
                  <a:pt x="16410" y="176"/>
                  <a:pt x="16350" y="95"/>
                  <a:pt x="16289" y="15"/>
                </a:cubicBezTo>
                <a:lnTo>
                  <a:pt x="15966" y="15"/>
                </a:lnTo>
                <a:cubicBezTo>
                  <a:pt x="16040" y="105"/>
                  <a:pt x="16108" y="196"/>
                  <a:pt x="16175" y="286"/>
                </a:cubicBezTo>
                <a:cubicBezTo>
                  <a:pt x="16921" y="1264"/>
                  <a:pt x="17587" y="2322"/>
                  <a:pt x="18144" y="3430"/>
                </a:cubicBezTo>
                <a:cubicBezTo>
                  <a:pt x="18702" y="4539"/>
                  <a:pt x="19153" y="5697"/>
                  <a:pt x="19462" y="6881"/>
                </a:cubicBezTo>
                <a:cubicBezTo>
                  <a:pt x="19771" y="8064"/>
                  <a:pt x="19946" y="9268"/>
                  <a:pt x="19933" y="10456"/>
                </a:cubicBezTo>
                <a:cubicBezTo>
                  <a:pt x="19906" y="11043"/>
                  <a:pt x="19852" y="11630"/>
                  <a:pt x="19758" y="12212"/>
                </a:cubicBez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944027"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94402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02069" y="450436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02069" y="473170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02069" y="495903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3">
                    <a:lumMod val="50000"/>
                  </a:schemeClr>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1"/>
            </a:gs>
            <a:gs pos="100000">
              <a:schemeClr val="bg1">
                <a:lumMod val="85000"/>
              </a:schemeClr>
            </a:gs>
          </a:gsLst>
          <a:lin ang="14400000" scaled="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5"/>
                </a:solidFill>
                <a:effectLst/>
                <a:latin typeface="Open Sans" panose="020B0606030504020204" pitchFamily="34" charset="0"/>
              </a:rPr>
              <a:t>© </a:t>
            </a:r>
            <a:r>
              <a:rPr lang="en-US" sz="1100" b="0" i="0" u="none" strike="noStrike" dirty="0">
                <a:solidFill>
                  <a:schemeClr val="accent5"/>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5"/>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3">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7BBE1CA7-E8C7-2343-B0CF-C25DC0E98019}"/>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6435968" y="311627"/>
            <a:ext cx="5275385"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7448211" y="2791302"/>
            <a:ext cx="3458309" cy="1042144"/>
          </a:xfrm>
        </p:spPr>
        <p:txBody>
          <a:bodyPr/>
          <a:lstStyle/>
          <a:p>
            <a:r>
              <a:rPr lang="en-US" dirty="0"/>
              <a:t>A Free Presentation Template</a:t>
            </a:r>
          </a:p>
        </p:txBody>
      </p:sp>
      <p:sp>
        <p:nvSpPr>
          <p:cNvPr id="4" name="Shape">
            <a:extLst>
              <a:ext uri="{FF2B5EF4-FFF2-40B4-BE49-F238E27FC236}">
                <a16:creationId xmlns:a16="http://schemas.microsoft.com/office/drawing/2014/main" id="{4734DFDA-2173-3141-9FCF-5DC9A7783858}"/>
              </a:ext>
            </a:extLst>
          </p:cNvPr>
          <p:cNvSpPr/>
          <p:nvPr/>
        </p:nvSpPr>
        <p:spPr>
          <a:xfrm>
            <a:off x="4813300" y="0"/>
            <a:ext cx="7378700" cy="4935416"/>
          </a:xfrm>
          <a:custGeom>
            <a:avLst/>
            <a:gdLst/>
            <a:ahLst/>
            <a:cxnLst>
              <a:cxn ang="0">
                <a:pos x="wd2" y="hd2"/>
              </a:cxn>
              <a:cxn ang="5400000">
                <a:pos x="wd2" y="hd2"/>
              </a:cxn>
              <a:cxn ang="10800000">
                <a:pos x="wd2" y="hd2"/>
              </a:cxn>
              <a:cxn ang="16200000">
                <a:pos x="wd2" y="hd2"/>
              </a:cxn>
            </a:cxnLst>
            <a:rect l="0" t="0" r="r" b="b"/>
            <a:pathLst>
              <a:path w="21600" h="21600" extrusionOk="0">
                <a:moveTo>
                  <a:pt x="92" y="8074"/>
                </a:moveTo>
                <a:cubicBezTo>
                  <a:pt x="88" y="8145"/>
                  <a:pt x="88" y="8227"/>
                  <a:pt x="84" y="8314"/>
                </a:cubicBezTo>
                <a:cubicBezTo>
                  <a:pt x="84" y="8401"/>
                  <a:pt x="84" y="8494"/>
                  <a:pt x="88" y="8592"/>
                </a:cubicBezTo>
                <a:cubicBezTo>
                  <a:pt x="88" y="8690"/>
                  <a:pt x="92" y="8794"/>
                  <a:pt x="92" y="8908"/>
                </a:cubicBezTo>
                <a:cubicBezTo>
                  <a:pt x="95" y="9017"/>
                  <a:pt x="103" y="9137"/>
                  <a:pt x="110" y="9257"/>
                </a:cubicBezTo>
                <a:cubicBezTo>
                  <a:pt x="114" y="9317"/>
                  <a:pt x="117" y="9383"/>
                  <a:pt x="121" y="9448"/>
                </a:cubicBezTo>
                <a:cubicBezTo>
                  <a:pt x="125" y="9481"/>
                  <a:pt x="125" y="9513"/>
                  <a:pt x="128" y="9546"/>
                </a:cubicBezTo>
                <a:cubicBezTo>
                  <a:pt x="132" y="9579"/>
                  <a:pt x="136" y="9611"/>
                  <a:pt x="139" y="9644"/>
                </a:cubicBezTo>
                <a:cubicBezTo>
                  <a:pt x="154" y="9775"/>
                  <a:pt x="169" y="9917"/>
                  <a:pt x="184" y="10059"/>
                </a:cubicBezTo>
                <a:cubicBezTo>
                  <a:pt x="187" y="10097"/>
                  <a:pt x="191" y="10129"/>
                  <a:pt x="195" y="10168"/>
                </a:cubicBezTo>
                <a:cubicBezTo>
                  <a:pt x="198" y="10206"/>
                  <a:pt x="206" y="10238"/>
                  <a:pt x="209" y="10277"/>
                </a:cubicBezTo>
                <a:cubicBezTo>
                  <a:pt x="220" y="10353"/>
                  <a:pt x="231" y="10424"/>
                  <a:pt x="242" y="10500"/>
                </a:cubicBezTo>
                <a:cubicBezTo>
                  <a:pt x="264" y="10653"/>
                  <a:pt x="294" y="10811"/>
                  <a:pt x="323" y="10969"/>
                </a:cubicBezTo>
                <a:cubicBezTo>
                  <a:pt x="389" y="11285"/>
                  <a:pt x="463" y="11623"/>
                  <a:pt x="562" y="11961"/>
                </a:cubicBezTo>
                <a:cubicBezTo>
                  <a:pt x="573" y="12005"/>
                  <a:pt x="587" y="12048"/>
                  <a:pt x="598" y="12092"/>
                </a:cubicBezTo>
                <a:cubicBezTo>
                  <a:pt x="610" y="12136"/>
                  <a:pt x="624" y="12179"/>
                  <a:pt x="639" y="12223"/>
                </a:cubicBezTo>
                <a:cubicBezTo>
                  <a:pt x="665" y="12310"/>
                  <a:pt x="694" y="12397"/>
                  <a:pt x="720" y="12485"/>
                </a:cubicBezTo>
                <a:cubicBezTo>
                  <a:pt x="782" y="12654"/>
                  <a:pt x="841" y="12833"/>
                  <a:pt x="907" y="13008"/>
                </a:cubicBezTo>
                <a:cubicBezTo>
                  <a:pt x="973" y="13182"/>
                  <a:pt x="1046" y="13357"/>
                  <a:pt x="1124" y="13531"/>
                </a:cubicBezTo>
                <a:cubicBezTo>
                  <a:pt x="1204" y="13706"/>
                  <a:pt x="1282" y="13880"/>
                  <a:pt x="1370" y="14049"/>
                </a:cubicBezTo>
                <a:cubicBezTo>
                  <a:pt x="1542" y="14393"/>
                  <a:pt x="1733" y="14731"/>
                  <a:pt x="1946" y="15063"/>
                </a:cubicBezTo>
                <a:cubicBezTo>
                  <a:pt x="2365" y="15723"/>
                  <a:pt x="2853" y="16344"/>
                  <a:pt x="3393" y="16901"/>
                </a:cubicBezTo>
                <a:cubicBezTo>
                  <a:pt x="3933" y="17462"/>
                  <a:pt x="4517" y="17964"/>
                  <a:pt x="5137" y="18405"/>
                </a:cubicBezTo>
                <a:cubicBezTo>
                  <a:pt x="5754" y="18847"/>
                  <a:pt x="6404" y="19212"/>
                  <a:pt x="7062" y="19523"/>
                </a:cubicBezTo>
                <a:cubicBezTo>
                  <a:pt x="8380" y="20144"/>
                  <a:pt x="9739" y="20510"/>
                  <a:pt x="11020" y="20662"/>
                </a:cubicBezTo>
                <a:cubicBezTo>
                  <a:pt x="11340" y="20700"/>
                  <a:pt x="11656" y="20722"/>
                  <a:pt x="11964" y="20739"/>
                </a:cubicBezTo>
                <a:cubicBezTo>
                  <a:pt x="12118" y="20744"/>
                  <a:pt x="12273" y="20750"/>
                  <a:pt x="12423" y="20750"/>
                </a:cubicBezTo>
                <a:cubicBezTo>
                  <a:pt x="12500" y="20750"/>
                  <a:pt x="12574" y="20750"/>
                  <a:pt x="12647" y="20750"/>
                </a:cubicBezTo>
                <a:cubicBezTo>
                  <a:pt x="12721" y="20750"/>
                  <a:pt x="12794" y="20744"/>
                  <a:pt x="12871" y="20744"/>
                </a:cubicBezTo>
                <a:cubicBezTo>
                  <a:pt x="13459" y="20728"/>
                  <a:pt x="14017" y="20668"/>
                  <a:pt x="14524" y="20586"/>
                </a:cubicBezTo>
                <a:cubicBezTo>
                  <a:pt x="15544" y="20417"/>
                  <a:pt x="16382" y="20144"/>
                  <a:pt x="16958" y="19921"/>
                </a:cubicBezTo>
                <a:cubicBezTo>
                  <a:pt x="17105" y="19866"/>
                  <a:pt x="17230" y="19812"/>
                  <a:pt x="17344" y="19763"/>
                </a:cubicBezTo>
                <a:cubicBezTo>
                  <a:pt x="17454" y="19714"/>
                  <a:pt x="17550" y="19670"/>
                  <a:pt x="17627" y="19637"/>
                </a:cubicBezTo>
                <a:cubicBezTo>
                  <a:pt x="17704" y="19605"/>
                  <a:pt x="17763" y="19577"/>
                  <a:pt x="17799" y="19556"/>
                </a:cubicBezTo>
                <a:cubicBezTo>
                  <a:pt x="17840" y="19539"/>
                  <a:pt x="17858" y="19528"/>
                  <a:pt x="17858" y="19528"/>
                </a:cubicBezTo>
                <a:cubicBezTo>
                  <a:pt x="17285" y="19883"/>
                  <a:pt x="16698" y="20188"/>
                  <a:pt x="16099" y="20444"/>
                </a:cubicBezTo>
                <a:cubicBezTo>
                  <a:pt x="14406" y="20935"/>
                  <a:pt x="12669" y="21049"/>
                  <a:pt x="10958" y="20820"/>
                </a:cubicBezTo>
                <a:cubicBezTo>
                  <a:pt x="9247" y="20586"/>
                  <a:pt x="7554" y="20014"/>
                  <a:pt x="5960" y="19059"/>
                </a:cubicBezTo>
                <a:cubicBezTo>
                  <a:pt x="5560" y="18820"/>
                  <a:pt x="5167" y="18552"/>
                  <a:pt x="4785" y="18258"/>
                </a:cubicBezTo>
                <a:cubicBezTo>
                  <a:pt x="4403" y="17964"/>
                  <a:pt x="4028" y="17637"/>
                  <a:pt x="3668" y="17282"/>
                </a:cubicBezTo>
                <a:cubicBezTo>
                  <a:pt x="3309" y="16928"/>
                  <a:pt x="2960" y="16541"/>
                  <a:pt x="2633" y="16121"/>
                </a:cubicBezTo>
                <a:cubicBezTo>
                  <a:pt x="2306" y="15701"/>
                  <a:pt x="1990" y="15249"/>
                  <a:pt x="1707" y="14758"/>
                </a:cubicBezTo>
                <a:cubicBezTo>
                  <a:pt x="1425" y="14267"/>
                  <a:pt x="1164" y="13744"/>
                  <a:pt x="940" y="13182"/>
                </a:cubicBezTo>
                <a:cubicBezTo>
                  <a:pt x="720" y="12621"/>
                  <a:pt x="532" y="12027"/>
                  <a:pt x="393" y="11411"/>
                </a:cubicBezTo>
                <a:cubicBezTo>
                  <a:pt x="374" y="11334"/>
                  <a:pt x="360" y="11253"/>
                  <a:pt x="345" y="11176"/>
                </a:cubicBezTo>
                <a:cubicBezTo>
                  <a:pt x="330" y="11100"/>
                  <a:pt x="312" y="11018"/>
                  <a:pt x="297" y="10942"/>
                </a:cubicBezTo>
                <a:lnTo>
                  <a:pt x="257" y="10707"/>
                </a:lnTo>
                <a:lnTo>
                  <a:pt x="235" y="10587"/>
                </a:lnTo>
                <a:cubicBezTo>
                  <a:pt x="228" y="10549"/>
                  <a:pt x="224" y="10506"/>
                  <a:pt x="217" y="10467"/>
                </a:cubicBezTo>
                <a:cubicBezTo>
                  <a:pt x="195" y="10309"/>
                  <a:pt x="169" y="10146"/>
                  <a:pt x="158" y="9988"/>
                </a:cubicBezTo>
                <a:cubicBezTo>
                  <a:pt x="143" y="9824"/>
                  <a:pt x="125" y="9666"/>
                  <a:pt x="114" y="9503"/>
                </a:cubicBezTo>
                <a:cubicBezTo>
                  <a:pt x="73" y="8930"/>
                  <a:pt x="73" y="8358"/>
                  <a:pt x="106" y="7785"/>
                </a:cubicBezTo>
                <a:cubicBezTo>
                  <a:pt x="99" y="7867"/>
                  <a:pt x="95" y="7960"/>
                  <a:pt x="92" y="8074"/>
                </a:cubicBezTo>
                <a:close/>
                <a:moveTo>
                  <a:pt x="2302" y="16203"/>
                </a:moveTo>
                <a:cubicBezTo>
                  <a:pt x="2835" y="16911"/>
                  <a:pt x="3411" y="17527"/>
                  <a:pt x="4017" y="18062"/>
                </a:cubicBezTo>
                <a:cubicBezTo>
                  <a:pt x="4623" y="18596"/>
                  <a:pt x="5259" y="19059"/>
                  <a:pt x="5909" y="19447"/>
                </a:cubicBezTo>
                <a:cubicBezTo>
                  <a:pt x="7209" y="20215"/>
                  <a:pt x="8567" y="20733"/>
                  <a:pt x="9944" y="21033"/>
                </a:cubicBezTo>
                <a:cubicBezTo>
                  <a:pt x="11325" y="21327"/>
                  <a:pt x="12724" y="21398"/>
                  <a:pt x="14120" y="21235"/>
                </a:cubicBezTo>
                <a:cubicBezTo>
                  <a:pt x="14619" y="21109"/>
                  <a:pt x="15111" y="20957"/>
                  <a:pt x="15596" y="20771"/>
                </a:cubicBezTo>
                <a:cubicBezTo>
                  <a:pt x="15596" y="20771"/>
                  <a:pt x="15526" y="20788"/>
                  <a:pt x="15401" y="20820"/>
                </a:cubicBezTo>
                <a:cubicBezTo>
                  <a:pt x="15273" y="20848"/>
                  <a:pt x="15086" y="20897"/>
                  <a:pt x="14843" y="20940"/>
                </a:cubicBezTo>
                <a:cubicBezTo>
                  <a:pt x="14362" y="21033"/>
                  <a:pt x="13672" y="21131"/>
                  <a:pt x="12838" y="21153"/>
                </a:cubicBezTo>
                <a:cubicBezTo>
                  <a:pt x="12005" y="21175"/>
                  <a:pt x="11031" y="21115"/>
                  <a:pt x="9996" y="20908"/>
                </a:cubicBezTo>
                <a:cubicBezTo>
                  <a:pt x="8960" y="20700"/>
                  <a:pt x="7866" y="20346"/>
                  <a:pt x="6797" y="19828"/>
                </a:cubicBezTo>
                <a:cubicBezTo>
                  <a:pt x="6665" y="19763"/>
                  <a:pt x="6529" y="19697"/>
                  <a:pt x="6401" y="19626"/>
                </a:cubicBezTo>
                <a:lnTo>
                  <a:pt x="6202" y="19523"/>
                </a:lnTo>
                <a:lnTo>
                  <a:pt x="6004" y="19414"/>
                </a:lnTo>
                <a:cubicBezTo>
                  <a:pt x="5743" y="19261"/>
                  <a:pt x="5483" y="19103"/>
                  <a:pt x="5229" y="18929"/>
                </a:cubicBezTo>
                <a:cubicBezTo>
                  <a:pt x="4722" y="18585"/>
                  <a:pt x="4234" y="18198"/>
                  <a:pt x="3775" y="17778"/>
                </a:cubicBezTo>
                <a:cubicBezTo>
                  <a:pt x="2861" y="16939"/>
                  <a:pt x="2078" y="15952"/>
                  <a:pt x="1495" y="14943"/>
                </a:cubicBezTo>
                <a:cubicBezTo>
                  <a:pt x="1204" y="14442"/>
                  <a:pt x="958" y="13946"/>
                  <a:pt x="764" y="13471"/>
                </a:cubicBezTo>
                <a:cubicBezTo>
                  <a:pt x="569" y="13003"/>
                  <a:pt x="422" y="12561"/>
                  <a:pt x="312" y="12179"/>
                </a:cubicBezTo>
                <a:cubicBezTo>
                  <a:pt x="286" y="12087"/>
                  <a:pt x="261" y="11994"/>
                  <a:pt x="235" y="11907"/>
                </a:cubicBezTo>
                <a:cubicBezTo>
                  <a:pt x="213" y="11819"/>
                  <a:pt x="195" y="11738"/>
                  <a:pt x="173" y="11661"/>
                </a:cubicBezTo>
                <a:cubicBezTo>
                  <a:pt x="132" y="11509"/>
                  <a:pt x="107" y="11367"/>
                  <a:pt x="81" y="11252"/>
                </a:cubicBezTo>
                <a:cubicBezTo>
                  <a:pt x="70" y="11193"/>
                  <a:pt x="59" y="11143"/>
                  <a:pt x="48" y="11094"/>
                </a:cubicBezTo>
                <a:cubicBezTo>
                  <a:pt x="40" y="11045"/>
                  <a:pt x="33" y="11007"/>
                  <a:pt x="26" y="10969"/>
                </a:cubicBezTo>
                <a:cubicBezTo>
                  <a:pt x="15" y="10898"/>
                  <a:pt x="4" y="10849"/>
                  <a:pt x="0" y="10833"/>
                </a:cubicBezTo>
                <a:cubicBezTo>
                  <a:pt x="176" y="11890"/>
                  <a:pt x="485" y="12893"/>
                  <a:pt x="881" y="13798"/>
                </a:cubicBezTo>
                <a:cubicBezTo>
                  <a:pt x="1289" y="14693"/>
                  <a:pt x="1774" y="15494"/>
                  <a:pt x="2302" y="16203"/>
                </a:cubicBezTo>
                <a:close/>
                <a:moveTo>
                  <a:pt x="106" y="7725"/>
                </a:moveTo>
                <a:cubicBezTo>
                  <a:pt x="106" y="7747"/>
                  <a:pt x="106" y="7763"/>
                  <a:pt x="103" y="7791"/>
                </a:cubicBezTo>
                <a:cubicBezTo>
                  <a:pt x="106" y="7714"/>
                  <a:pt x="114" y="7633"/>
                  <a:pt x="117" y="7556"/>
                </a:cubicBezTo>
                <a:cubicBezTo>
                  <a:pt x="117" y="7578"/>
                  <a:pt x="110" y="7638"/>
                  <a:pt x="106" y="7725"/>
                </a:cubicBezTo>
                <a:close/>
                <a:moveTo>
                  <a:pt x="12710" y="21464"/>
                </a:moveTo>
                <a:cubicBezTo>
                  <a:pt x="12317" y="21469"/>
                  <a:pt x="11755" y="21464"/>
                  <a:pt x="11086" y="21387"/>
                </a:cubicBezTo>
                <a:cubicBezTo>
                  <a:pt x="10414" y="21316"/>
                  <a:pt x="9632" y="21169"/>
                  <a:pt x="8802" y="20924"/>
                </a:cubicBezTo>
                <a:cubicBezTo>
                  <a:pt x="7972" y="20679"/>
                  <a:pt x="7098" y="20324"/>
                  <a:pt x="6243" y="19866"/>
                </a:cubicBezTo>
                <a:cubicBezTo>
                  <a:pt x="6030" y="19752"/>
                  <a:pt x="5817" y="19632"/>
                  <a:pt x="5604" y="19501"/>
                </a:cubicBezTo>
                <a:cubicBezTo>
                  <a:pt x="5391" y="19370"/>
                  <a:pt x="5181" y="19234"/>
                  <a:pt x="4979" y="19087"/>
                </a:cubicBezTo>
                <a:cubicBezTo>
                  <a:pt x="4568" y="18798"/>
                  <a:pt x="4172" y="18487"/>
                  <a:pt x="3797" y="18149"/>
                </a:cubicBezTo>
                <a:cubicBezTo>
                  <a:pt x="3048" y="17478"/>
                  <a:pt x="2391" y="16721"/>
                  <a:pt x="1869" y="15968"/>
                </a:cubicBezTo>
                <a:cubicBezTo>
                  <a:pt x="1608" y="15592"/>
                  <a:pt x="1381" y="15221"/>
                  <a:pt x="1190" y="14872"/>
                </a:cubicBezTo>
                <a:cubicBezTo>
                  <a:pt x="995" y="14529"/>
                  <a:pt x="844" y="14196"/>
                  <a:pt x="716" y="13918"/>
                </a:cubicBezTo>
                <a:cubicBezTo>
                  <a:pt x="466" y="13357"/>
                  <a:pt x="345" y="12975"/>
                  <a:pt x="319" y="12910"/>
                </a:cubicBezTo>
                <a:cubicBezTo>
                  <a:pt x="452" y="13313"/>
                  <a:pt x="606" y="13695"/>
                  <a:pt x="771" y="14060"/>
                </a:cubicBezTo>
                <a:cubicBezTo>
                  <a:pt x="852" y="14245"/>
                  <a:pt x="940" y="14420"/>
                  <a:pt x="1028" y="14600"/>
                </a:cubicBezTo>
                <a:cubicBezTo>
                  <a:pt x="1120" y="14774"/>
                  <a:pt x="1208" y="14949"/>
                  <a:pt x="1307" y="15112"/>
                </a:cubicBezTo>
                <a:cubicBezTo>
                  <a:pt x="1403" y="15281"/>
                  <a:pt x="1502" y="15439"/>
                  <a:pt x="1601" y="15603"/>
                </a:cubicBezTo>
                <a:cubicBezTo>
                  <a:pt x="1704" y="15761"/>
                  <a:pt x="1803" y="15919"/>
                  <a:pt x="1909" y="16066"/>
                </a:cubicBezTo>
                <a:cubicBezTo>
                  <a:pt x="2119" y="16366"/>
                  <a:pt x="2339" y="16655"/>
                  <a:pt x="2563" y="16922"/>
                </a:cubicBezTo>
                <a:cubicBezTo>
                  <a:pt x="3466" y="18007"/>
                  <a:pt x="4469" y="18852"/>
                  <a:pt x="5519" y="19523"/>
                </a:cubicBezTo>
                <a:cubicBezTo>
                  <a:pt x="5585" y="19566"/>
                  <a:pt x="5651" y="19605"/>
                  <a:pt x="5718" y="19643"/>
                </a:cubicBezTo>
                <a:cubicBezTo>
                  <a:pt x="5784" y="19686"/>
                  <a:pt x="5850" y="19725"/>
                  <a:pt x="5916" y="19763"/>
                </a:cubicBezTo>
                <a:lnTo>
                  <a:pt x="6114" y="19877"/>
                </a:lnTo>
                <a:lnTo>
                  <a:pt x="6312" y="19986"/>
                </a:lnTo>
                <a:cubicBezTo>
                  <a:pt x="6577" y="20133"/>
                  <a:pt x="6845" y="20264"/>
                  <a:pt x="7117" y="20390"/>
                </a:cubicBezTo>
                <a:cubicBezTo>
                  <a:pt x="7657" y="20635"/>
                  <a:pt x="8204" y="20842"/>
                  <a:pt x="8755" y="21017"/>
                </a:cubicBezTo>
                <a:cubicBezTo>
                  <a:pt x="9860" y="21355"/>
                  <a:pt x="10980" y="21551"/>
                  <a:pt x="12107" y="21600"/>
                </a:cubicBezTo>
                <a:cubicBezTo>
                  <a:pt x="12515" y="21562"/>
                  <a:pt x="12919" y="21513"/>
                  <a:pt x="13323" y="21436"/>
                </a:cubicBezTo>
                <a:cubicBezTo>
                  <a:pt x="13323" y="21436"/>
                  <a:pt x="13268" y="21442"/>
                  <a:pt x="13161" y="21447"/>
                </a:cubicBezTo>
                <a:cubicBezTo>
                  <a:pt x="13110" y="21447"/>
                  <a:pt x="13044" y="21453"/>
                  <a:pt x="12967" y="21458"/>
                </a:cubicBezTo>
                <a:cubicBezTo>
                  <a:pt x="12897" y="21458"/>
                  <a:pt x="12809" y="21464"/>
                  <a:pt x="12710" y="21464"/>
                </a:cubicBezTo>
                <a:close/>
                <a:moveTo>
                  <a:pt x="20087" y="16426"/>
                </a:moveTo>
                <a:cubicBezTo>
                  <a:pt x="19683" y="16770"/>
                  <a:pt x="19250" y="17091"/>
                  <a:pt x="18783" y="17391"/>
                </a:cubicBezTo>
                <a:cubicBezTo>
                  <a:pt x="18321" y="17686"/>
                  <a:pt x="17829" y="17958"/>
                  <a:pt x="17314" y="18193"/>
                </a:cubicBezTo>
                <a:cubicBezTo>
                  <a:pt x="16800" y="18427"/>
                  <a:pt x="16261" y="18629"/>
                  <a:pt x="15702" y="18787"/>
                </a:cubicBezTo>
                <a:cubicBezTo>
                  <a:pt x="15144" y="18950"/>
                  <a:pt x="14568" y="19065"/>
                  <a:pt x="13976" y="19141"/>
                </a:cubicBezTo>
                <a:cubicBezTo>
                  <a:pt x="12794" y="19288"/>
                  <a:pt x="11560" y="19261"/>
                  <a:pt x="10323" y="19027"/>
                </a:cubicBezTo>
                <a:cubicBezTo>
                  <a:pt x="9085" y="18798"/>
                  <a:pt x="7840" y="18362"/>
                  <a:pt x="6658" y="17707"/>
                </a:cubicBezTo>
                <a:cubicBezTo>
                  <a:pt x="6360" y="17544"/>
                  <a:pt x="6074" y="17369"/>
                  <a:pt x="5787" y="17179"/>
                </a:cubicBezTo>
                <a:cubicBezTo>
                  <a:pt x="5505" y="16988"/>
                  <a:pt x="5226" y="16781"/>
                  <a:pt x="4954" y="16557"/>
                </a:cubicBezTo>
                <a:cubicBezTo>
                  <a:pt x="4410" y="16110"/>
                  <a:pt x="3896" y="15603"/>
                  <a:pt x="3433" y="15036"/>
                </a:cubicBezTo>
                <a:cubicBezTo>
                  <a:pt x="2967" y="14469"/>
                  <a:pt x="2552" y="13842"/>
                  <a:pt x="2207" y="13161"/>
                </a:cubicBezTo>
                <a:cubicBezTo>
                  <a:pt x="2034" y="12823"/>
                  <a:pt x="1880" y="12468"/>
                  <a:pt x="1744" y="12108"/>
                </a:cubicBezTo>
                <a:cubicBezTo>
                  <a:pt x="1612" y="11749"/>
                  <a:pt x="1498" y="11372"/>
                  <a:pt x="1406" y="10996"/>
                </a:cubicBezTo>
                <a:cubicBezTo>
                  <a:pt x="1315" y="10620"/>
                  <a:pt x="1245" y="10233"/>
                  <a:pt x="1197" y="9846"/>
                </a:cubicBezTo>
                <a:cubicBezTo>
                  <a:pt x="1186" y="9748"/>
                  <a:pt x="1179" y="9650"/>
                  <a:pt x="1168" y="9552"/>
                </a:cubicBezTo>
                <a:cubicBezTo>
                  <a:pt x="1157" y="9453"/>
                  <a:pt x="1146" y="9355"/>
                  <a:pt x="1142" y="9257"/>
                </a:cubicBezTo>
                <a:cubicBezTo>
                  <a:pt x="1138" y="9159"/>
                  <a:pt x="1131" y="9061"/>
                  <a:pt x="1127" y="8963"/>
                </a:cubicBezTo>
                <a:cubicBezTo>
                  <a:pt x="1124" y="8914"/>
                  <a:pt x="1120" y="8865"/>
                  <a:pt x="1120" y="8816"/>
                </a:cubicBezTo>
                <a:lnTo>
                  <a:pt x="1120" y="8668"/>
                </a:lnTo>
                <a:cubicBezTo>
                  <a:pt x="1109" y="7894"/>
                  <a:pt x="1179" y="7136"/>
                  <a:pt x="1318" y="6422"/>
                </a:cubicBezTo>
                <a:cubicBezTo>
                  <a:pt x="1461" y="5708"/>
                  <a:pt x="1671" y="5032"/>
                  <a:pt x="1924" y="4410"/>
                </a:cubicBezTo>
                <a:cubicBezTo>
                  <a:pt x="2178" y="3789"/>
                  <a:pt x="2471" y="3222"/>
                  <a:pt x="2783" y="2710"/>
                </a:cubicBezTo>
                <a:cubicBezTo>
                  <a:pt x="3096" y="2197"/>
                  <a:pt x="3426" y="1734"/>
                  <a:pt x="3764" y="1325"/>
                </a:cubicBezTo>
                <a:cubicBezTo>
                  <a:pt x="4102" y="916"/>
                  <a:pt x="4440" y="556"/>
                  <a:pt x="4770" y="234"/>
                </a:cubicBezTo>
                <a:cubicBezTo>
                  <a:pt x="4855" y="153"/>
                  <a:pt x="4939" y="76"/>
                  <a:pt x="5020" y="0"/>
                </a:cubicBezTo>
                <a:lnTo>
                  <a:pt x="4950" y="0"/>
                </a:lnTo>
                <a:lnTo>
                  <a:pt x="4788" y="147"/>
                </a:lnTo>
                <a:cubicBezTo>
                  <a:pt x="4704" y="224"/>
                  <a:pt x="4627" y="305"/>
                  <a:pt x="4546" y="382"/>
                </a:cubicBezTo>
                <a:lnTo>
                  <a:pt x="4425" y="502"/>
                </a:lnTo>
                <a:cubicBezTo>
                  <a:pt x="4385" y="540"/>
                  <a:pt x="4348" y="583"/>
                  <a:pt x="4307" y="627"/>
                </a:cubicBezTo>
                <a:cubicBezTo>
                  <a:pt x="3676" y="1287"/>
                  <a:pt x="3096" y="2039"/>
                  <a:pt x="2600" y="2884"/>
                </a:cubicBezTo>
                <a:lnTo>
                  <a:pt x="2416" y="3206"/>
                </a:lnTo>
                <a:lnTo>
                  <a:pt x="2244" y="3538"/>
                </a:lnTo>
                <a:cubicBezTo>
                  <a:pt x="2185" y="3647"/>
                  <a:pt x="2133" y="3762"/>
                  <a:pt x="2078" y="3876"/>
                </a:cubicBezTo>
                <a:lnTo>
                  <a:pt x="1998" y="4045"/>
                </a:lnTo>
                <a:cubicBezTo>
                  <a:pt x="1972" y="4100"/>
                  <a:pt x="1946" y="4160"/>
                  <a:pt x="1924" y="4220"/>
                </a:cubicBezTo>
                <a:lnTo>
                  <a:pt x="1851" y="4394"/>
                </a:lnTo>
                <a:cubicBezTo>
                  <a:pt x="1825" y="4454"/>
                  <a:pt x="1799" y="4509"/>
                  <a:pt x="1777" y="4569"/>
                </a:cubicBezTo>
                <a:lnTo>
                  <a:pt x="1645" y="4928"/>
                </a:lnTo>
                <a:cubicBezTo>
                  <a:pt x="1601" y="5048"/>
                  <a:pt x="1564" y="5174"/>
                  <a:pt x="1524" y="5294"/>
                </a:cubicBezTo>
                <a:cubicBezTo>
                  <a:pt x="1506" y="5354"/>
                  <a:pt x="1483" y="5414"/>
                  <a:pt x="1465" y="5479"/>
                </a:cubicBezTo>
                <a:lnTo>
                  <a:pt x="1414" y="5670"/>
                </a:lnTo>
                <a:cubicBezTo>
                  <a:pt x="1131" y="6673"/>
                  <a:pt x="1002" y="7742"/>
                  <a:pt x="1021" y="8810"/>
                </a:cubicBezTo>
                <a:lnTo>
                  <a:pt x="1021" y="8859"/>
                </a:lnTo>
                <a:lnTo>
                  <a:pt x="1024" y="8908"/>
                </a:lnTo>
                <a:lnTo>
                  <a:pt x="1028" y="9006"/>
                </a:lnTo>
                <a:lnTo>
                  <a:pt x="1039" y="9208"/>
                </a:lnTo>
                <a:cubicBezTo>
                  <a:pt x="1043" y="9274"/>
                  <a:pt x="1043" y="9344"/>
                  <a:pt x="1050" y="9410"/>
                </a:cubicBezTo>
                <a:lnTo>
                  <a:pt x="1068" y="9612"/>
                </a:lnTo>
                <a:cubicBezTo>
                  <a:pt x="1090" y="9879"/>
                  <a:pt x="1124" y="10146"/>
                  <a:pt x="1171" y="10402"/>
                </a:cubicBezTo>
                <a:cubicBezTo>
                  <a:pt x="1259" y="10920"/>
                  <a:pt x="1384" y="11432"/>
                  <a:pt x="1546" y="11918"/>
                </a:cubicBezTo>
                <a:cubicBezTo>
                  <a:pt x="1707" y="12403"/>
                  <a:pt x="1902" y="12872"/>
                  <a:pt x="2126" y="13313"/>
                </a:cubicBezTo>
                <a:cubicBezTo>
                  <a:pt x="2350" y="13755"/>
                  <a:pt x="2603" y="14175"/>
                  <a:pt x="2875" y="14567"/>
                </a:cubicBezTo>
                <a:cubicBezTo>
                  <a:pt x="3419" y="15352"/>
                  <a:pt x="4050" y="16034"/>
                  <a:pt x="4722" y="16617"/>
                </a:cubicBezTo>
                <a:cubicBezTo>
                  <a:pt x="5056" y="16912"/>
                  <a:pt x="5405" y="17173"/>
                  <a:pt x="5762" y="17419"/>
                </a:cubicBezTo>
                <a:cubicBezTo>
                  <a:pt x="5938" y="17544"/>
                  <a:pt x="6121" y="17653"/>
                  <a:pt x="6301" y="17767"/>
                </a:cubicBezTo>
                <a:lnTo>
                  <a:pt x="6577" y="17926"/>
                </a:lnTo>
                <a:cubicBezTo>
                  <a:pt x="6669" y="17980"/>
                  <a:pt x="6764" y="18029"/>
                  <a:pt x="6856" y="18078"/>
                </a:cubicBezTo>
                <a:cubicBezTo>
                  <a:pt x="7601" y="18476"/>
                  <a:pt x="8369" y="18787"/>
                  <a:pt x="9147" y="19021"/>
                </a:cubicBezTo>
                <a:cubicBezTo>
                  <a:pt x="9926" y="19256"/>
                  <a:pt x="10719" y="19408"/>
                  <a:pt x="11516" y="19485"/>
                </a:cubicBezTo>
                <a:cubicBezTo>
                  <a:pt x="12313" y="19561"/>
                  <a:pt x="13110" y="19556"/>
                  <a:pt x="13907" y="19474"/>
                </a:cubicBezTo>
                <a:cubicBezTo>
                  <a:pt x="15497" y="19299"/>
                  <a:pt x="17072" y="18809"/>
                  <a:pt x="18552" y="17947"/>
                </a:cubicBezTo>
                <a:cubicBezTo>
                  <a:pt x="19290" y="17517"/>
                  <a:pt x="20006" y="16993"/>
                  <a:pt x="20678" y="16377"/>
                </a:cubicBezTo>
                <a:cubicBezTo>
                  <a:pt x="20994" y="16088"/>
                  <a:pt x="21299" y="15778"/>
                  <a:pt x="21593" y="15450"/>
                </a:cubicBezTo>
                <a:lnTo>
                  <a:pt x="21593" y="14911"/>
                </a:lnTo>
                <a:cubicBezTo>
                  <a:pt x="21152" y="15434"/>
                  <a:pt x="20649" y="15946"/>
                  <a:pt x="20087" y="16426"/>
                </a:cubicBezTo>
                <a:close/>
                <a:moveTo>
                  <a:pt x="21593" y="15608"/>
                </a:moveTo>
                <a:cubicBezTo>
                  <a:pt x="21534" y="15674"/>
                  <a:pt x="21475" y="15739"/>
                  <a:pt x="21413" y="15805"/>
                </a:cubicBezTo>
                <a:cubicBezTo>
                  <a:pt x="21053" y="16192"/>
                  <a:pt x="20601" y="16639"/>
                  <a:pt x="20054" y="17075"/>
                </a:cubicBezTo>
                <a:cubicBezTo>
                  <a:pt x="19918" y="17189"/>
                  <a:pt x="19775" y="17293"/>
                  <a:pt x="19628" y="17408"/>
                </a:cubicBezTo>
                <a:cubicBezTo>
                  <a:pt x="19477" y="17517"/>
                  <a:pt x="19327" y="17626"/>
                  <a:pt x="19165" y="17735"/>
                </a:cubicBezTo>
                <a:cubicBezTo>
                  <a:pt x="18846" y="17947"/>
                  <a:pt x="18508" y="18160"/>
                  <a:pt x="18144" y="18351"/>
                </a:cubicBezTo>
                <a:cubicBezTo>
                  <a:pt x="17421" y="18738"/>
                  <a:pt x="16613" y="19076"/>
                  <a:pt x="15746" y="19321"/>
                </a:cubicBezTo>
                <a:cubicBezTo>
                  <a:pt x="14876" y="19566"/>
                  <a:pt x="13943" y="19725"/>
                  <a:pt x="12974" y="19763"/>
                </a:cubicBezTo>
                <a:cubicBezTo>
                  <a:pt x="12004" y="19801"/>
                  <a:pt x="10998" y="19719"/>
                  <a:pt x="9988" y="19506"/>
                </a:cubicBezTo>
                <a:cubicBezTo>
                  <a:pt x="8979" y="19288"/>
                  <a:pt x="7965" y="18945"/>
                  <a:pt x="6981" y="18454"/>
                </a:cubicBezTo>
                <a:cubicBezTo>
                  <a:pt x="6735" y="18334"/>
                  <a:pt x="6492" y="18198"/>
                  <a:pt x="6250" y="18062"/>
                </a:cubicBezTo>
                <a:cubicBezTo>
                  <a:pt x="6011" y="17920"/>
                  <a:pt x="5773" y="17773"/>
                  <a:pt x="5541" y="17609"/>
                </a:cubicBezTo>
                <a:cubicBezTo>
                  <a:pt x="5310" y="17451"/>
                  <a:pt x="5079" y="17277"/>
                  <a:pt x="4855" y="17097"/>
                </a:cubicBezTo>
                <a:cubicBezTo>
                  <a:pt x="4631" y="16917"/>
                  <a:pt x="4410" y="16726"/>
                  <a:pt x="4197" y="16524"/>
                </a:cubicBezTo>
                <a:cubicBezTo>
                  <a:pt x="3342" y="15723"/>
                  <a:pt x="2578" y="14758"/>
                  <a:pt x="1994" y="13651"/>
                </a:cubicBezTo>
                <a:cubicBezTo>
                  <a:pt x="1406" y="12550"/>
                  <a:pt x="1010" y="11307"/>
                  <a:pt x="845" y="10059"/>
                </a:cubicBezTo>
                <a:cubicBezTo>
                  <a:pt x="764" y="9432"/>
                  <a:pt x="731" y="8810"/>
                  <a:pt x="745" y="8210"/>
                </a:cubicBezTo>
                <a:cubicBezTo>
                  <a:pt x="756" y="7611"/>
                  <a:pt x="822" y="7033"/>
                  <a:pt x="918" y="6488"/>
                </a:cubicBezTo>
                <a:cubicBezTo>
                  <a:pt x="929" y="6422"/>
                  <a:pt x="940" y="6351"/>
                  <a:pt x="955" y="6286"/>
                </a:cubicBezTo>
                <a:cubicBezTo>
                  <a:pt x="966" y="6220"/>
                  <a:pt x="984" y="6155"/>
                  <a:pt x="999" y="6090"/>
                </a:cubicBezTo>
                <a:cubicBezTo>
                  <a:pt x="1013" y="6024"/>
                  <a:pt x="1028" y="5959"/>
                  <a:pt x="1043" y="5893"/>
                </a:cubicBezTo>
                <a:cubicBezTo>
                  <a:pt x="1058" y="5828"/>
                  <a:pt x="1069" y="5762"/>
                  <a:pt x="1087" y="5703"/>
                </a:cubicBezTo>
                <a:cubicBezTo>
                  <a:pt x="1120" y="5577"/>
                  <a:pt x="1153" y="5452"/>
                  <a:pt x="1186" y="5326"/>
                </a:cubicBezTo>
                <a:cubicBezTo>
                  <a:pt x="1201" y="5266"/>
                  <a:pt x="1223" y="5206"/>
                  <a:pt x="1241" y="5146"/>
                </a:cubicBezTo>
                <a:cubicBezTo>
                  <a:pt x="1260" y="5086"/>
                  <a:pt x="1278" y="5027"/>
                  <a:pt x="1296" y="4967"/>
                </a:cubicBezTo>
                <a:cubicBezTo>
                  <a:pt x="1315" y="4907"/>
                  <a:pt x="1333" y="4847"/>
                  <a:pt x="1351" y="4792"/>
                </a:cubicBezTo>
                <a:cubicBezTo>
                  <a:pt x="1370" y="4732"/>
                  <a:pt x="1392" y="4678"/>
                  <a:pt x="1414" y="4623"/>
                </a:cubicBezTo>
                <a:cubicBezTo>
                  <a:pt x="1454" y="4509"/>
                  <a:pt x="1495" y="4400"/>
                  <a:pt x="1535" y="4291"/>
                </a:cubicBezTo>
                <a:cubicBezTo>
                  <a:pt x="1579" y="4181"/>
                  <a:pt x="1623" y="4078"/>
                  <a:pt x="1663" y="3974"/>
                </a:cubicBezTo>
                <a:cubicBezTo>
                  <a:pt x="1685" y="3925"/>
                  <a:pt x="1704" y="3871"/>
                  <a:pt x="1726" y="3822"/>
                </a:cubicBezTo>
                <a:cubicBezTo>
                  <a:pt x="1748" y="3773"/>
                  <a:pt x="1770" y="3724"/>
                  <a:pt x="1796" y="3674"/>
                </a:cubicBezTo>
                <a:cubicBezTo>
                  <a:pt x="2152" y="2889"/>
                  <a:pt x="2534" y="2257"/>
                  <a:pt x="2875" y="1761"/>
                </a:cubicBezTo>
                <a:cubicBezTo>
                  <a:pt x="2960" y="1636"/>
                  <a:pt x="3044" y="1521"/>
                  <a:pt x="3125" y="1412"/>
                </a:cubicBezTo>
                <a:cubicBezTo>
                  <a:pt x="3165" y="1357"/>
                  <a:pt x="3202" y="1303"/>
                  <a:pt x="3243" y="1254"/>
                </a:cubicBezTo>
                <a:cubicBezTo>
                  <a:pt x="3283" y="1205"/>
                  <a:pt x="3320" y="1156"/>
                  <a:pt x="3356" y="1112"/>
                </a:cubicBezTo>
                <a:cubicBezTo>
                  <a:pt x="3430" y="1019"/>
                  <a:pt x="3500" y="932"/>
                  <a:pt x="3562" y="850"/>
                </a:cubicBezTo>
                <a:cubicBezTo>
                  <a:pt x="3628" y="774"/>
                  <a:pt x="3687" y="703"/>
                  <a:pt x="3746" y="638"/>
                </a:cubicBezTo>
                <a:cubicBezTo>
                  <a:pt x="3801" y="572"/>
                  <a:pt x="3852" y="512"/>
                  <a:pt x="3896" y="463"/>
                </a:cubicBezTo>
                <a:cubicBezTo>
                  <a:pt x="3940" y="414"/>
                  <a:pt x="3981" y="371"/>
                  <a:pt x="4017" y="333"/>
                </a:cubicBezTo>
                <a:cubicBezTo>
                  <a:pt x="4087" y="256"/>
                  <a:pt x="4131" y="207"/>
                  <a:pt x="4153" y="185"/>
                </a:cubicBezTo>
                <a:cubicBezTo>
                  <a:pt x="3632" y="725"/>
                  <a:pt x="3143" y="1330"/>
                  <a:pt x="2699" y="1995"/>
                </a:cubicBezTo>
                <a:cubicBezTo>
                  <a:pt x="2255" y="2660"/>
                  <a:pt x="1865" y="3396"/>
                  <a:pt x="1542" y="4187"/>
                </a:cubicBezTo>
                <a:cubicBezTo>
                  <a:pt x="1498" y="4285"/>
                  <a:pt x="1465" y="4389"/>
                  <a:pt x="1425" y="4487"/>
                </a:cubicBezTo>
                <a:cubicBezTo>
                  <a:pt x="1388" y="4590"/>
                  <a:pt x="1348" y="4689"/>
                  <a:pt x="1315" y="4792"/>
                </a:cubicBezTo>
                <a:lnTo>
                  <a:pt x="1215" y="5103"/>
                </a:lnTo>
                <a:cubicBezTo>
                  <a:pt x="1201" y="5157"/>
                  <a:pt x="1182" y="5206"/>
                  <a:pt x="1164" y="5261"/>
                </a:cubicBezTo>
                <a:lnTo>
                  <a:pt x="1120" y="5419"/>
                </a:lnTo>
                <a:lnTo>
                  <a:pt x="1032" y="5735"/>
                </a:lnTo>
                <a:lnTo>
                  <a:pt x="958" y="6062"/>
                </a:lnTo>
                <a:lnTo>
                  <a:pt x="922" y="6226"/>
                </a:lnTo>
                <a:cubicBezTo>
                  <a:pt x="911" y="6280"/>
                  <a:pt x="900" y="6335"/>
                  <a:pt x="892" y="6389"/>
                </a:cubicBezTo>
                <a:lnTo>
                  <a:pt x="834" y="6722"/>
                </a:lnTo>
                <a:cubicBezTo>
                  <a:pt x="690" y="7611"/>
                  <a:pt x="654" y="8532"/>
                  <a:pt x="720" y="9442"/>
                </a:cubicBezTo>
                <a:lnTo>
                  <a:pt x="753" y="9781"/>
                </a:lnTo>
                <a:cubicBezTo>
                  <a:pt x="764" y="9895"/>
                  <a:pt x="775" y="10009"/>
                  <a:pt x="789" y="10119"/>
                </a:cubicBezTo>
                <a:cubicBezTo>
                  <a:pt x="819" y="10342"/>
                  <a:pt x="856" y="10566"/>
                  <a:pt x="896" y="10784"/>
                </a:cubicBezTo>
                <a:cubicBezTo>
                  <a:pt x="980" y="11225"/>
                  <a:pt x="1091" y="11656"/>
                  <a:pt x="1227" y="12070"/>
                </a:cubicBezTo>
                <a:cubicBezTo>
                  <a:pt x="1495" y="12899"/>
                  <a:pt x="1858" y="13668"/>
                  <a:pt x="2280" y="14365"/>
                </a:cubicBezTo>
                <a:cubicBezTo>
                  <a:pt x="2703" y="15058"/>
                  <a:pt x="3187" y="15685"/>
                  <a:pt x="3705" y="16235"/>
                </a:cubicBezTo>
                <a:cubicBezTo>
                  <a:pt x="4227" y="16786"/>
                  <a:pt x="4781" y="17271"/>
                  <a:pt x="5361" y="17686"/>
                </a:cubicBezTo>
                <a:cubicBezTo>
                  <a:pt x="5652" y="17893"/>
                  <a:pt x="5945" y="18089"/>
                  <a:pt x="6246" y="18264"/>
                </a:cubicBezTo>
                <a:cubicBezTo>
                  <a:pt x="6548" y="18443"/>
                  <a:pt x="6852" y="18602"/>
                  <a:pt x="7157" y="18754"/>
                </a:cubicBezTo>
                <a:cubicBezTo>
                  <a:pt x="7466" y="18907"/>
                  <a:pt x="7774" y="19038"/>
                  <a:pt x="8090" y="19163"/>
                </a:cubicBezTo>
                <a:cubicBezTo>
                  <a:pt x="8402" y="19288"/>
                  <a:pt x="8718" y="19392"/>
                  <a:pt x="9037" y="19496"/>
                </a:cubicBezTo>
                <a:cubicBezTo>
                  <a:pt x="10308" y="19883"/>
                  <a:pt x="11612" y="20063"/>
                  <a:pt x="12912" y="20035"/>
                </a:cubicBezTo>
                <a:cubicBezTo>
                  <a:pt x="14211" y="20008"/>
                  <a:pt x="15511" y="19768"/>
                  <a:pt x="16775" y="19305"/>
                </a:cubicBezTo>
                <a:cubicBezTo>
                  <a:pt x="18038" y="18841"/>
                  <a:pt x="19264" y="18149"/>
                  <a:pt x="20396" y="17200"/>
                </a:cubicBezTo>
                <a:cubicBezTo>
                  <a:pt x="20818" y="16770"/>
                  <a:pt x="21222" y="16301"/>
                  <a:pt x="21600" y="15805"/>
                </a:cubicBezTo>
                <a:lnTo>
                  <a:pt x="21600" y="15608"/>
                </a:lnTo>
                <a:close/>
                <a:moveTo>
                  <a:pt x="19426" y="18138"/>
                </a:moveTo>
                <a:cubicBezTo>
                  <a:pt x="18761" y="18596"/>
                  <a:pt x="17781" y="19174"/>
                  <a:pt x="16554" y="19605"/>
                </a:cubicBezTo>
                <a:cubicBezTo>
                  <a:pt x="15328" y="20041"/>
                  <a:pt x="13859" y="20324"/>
                  <a:pt x="12276" y="20297"/>
                </a:cubicBezTo>
                <a:cubicBezTo>
                  <a:pt x="10693" y="20264"/>
                  <a:pt x="9004" y="19921"/>
                  <a:pt x="7381" y="19196"/>
                </a:cubicBezTo>
                <a:cubicBezTo>
                  <a:pt x="6570" y="18830"/>
                  <a:pt x="5773" y="18383"/>
                  <a:pt x="5027" y="17822"/>
                </a:cubicBezTo>
                <a:cubicBezTo>
                  <a:pt x="4282" y="17266"/>
                  <a:pt x="3584" y="16601"/>
                  <a:pt x="2963" y="15848"/>
                </a:cubicBezTo>
                <a:cubicBezTo>
                  <a:pt x="2346" y="15096"/>
                  <a:pt x="1818" y="14245"/>
                  <a:pt x="1406" y="13340"/>
                </a:cubicBezTo>
                <a:cubicBezTo>
                  <a:pt x="995" y="12435"/>
                  <a:pt x="712" y="11476"/>
                  <a:pt x="562" y="10549"/>
                </a:cubicBezTo>
                <a:cubicBezTo>
                  <a:pt x="411" y="9617"/>
                  <a:pt x="371" y="8728"/>
                  <a:pt x="404" y="7938"/>
                </a:cubicBezTo>
                <a:cubicBezTo>
                  <a:pt x="441" y="7147"/>
                  <a:pt x="547" y="6466"/>
                  <a:pt x="668" y="5904"/>
                </a:cubicBezTo>
                <a:cubicBezTo>
                  <a:pt x="786" y="5343"/>
                  <a:pt x="925" y="4912"/>
                  <a:pt x="1024" y="4601"/>
                </a:cubicBezTo>
                <a:cubicBezTo>
                  <a:pt x="1047" y="4525"/>
                  <a:pt x="1076" y="4454"/>
                  <a:pt x="1098" y="4394"/>
                </a:cubicBezTo>
                <a:cubicBezTo>
                  <a:pt x="1120" y="4334"/>
                  <a:pt x="1138" y="4280"/>
                  <a:pt x="1157" y="4236"/>
                </a:cubicBezTo>
                <a:cubicBezTo>
                  <a:pt x="1190" y="4143"/>
                  <a:pt x="1212" y="4083"/>
                  <a:pt x="1223" y="4056"/>
                </a:cubicBezTo>
                <a:cubicBezTo>
                  <a:pt x="958" y="4727"/>
                  <a:pt x="749" y="5435"/>
                  <a:pt x="602" y="6182"/>
                </a:cubicBezTo>
                <a:cubicBezTo>
                  <a:pt x="455" y="6924"/>
                  <a:pt x="374" y="7698"/>
                  <a:pt x="371" y="8472"/>
                </a:cubicBezTo>
                <a:cubicBezTo>
                  <a:pt x="367" y="8859"/>
                  <a:pt x="382" y="9246"/>
                  <a:pt x="415" y="9633"/>
                </a:cubicBezTo>
                <a:cubicBezTo>
                  <a:pt x="452" y="10020"/>
                  <a:pt x="492" y="10402"/>
                  <a:pt x="565" y="10778"/>
                </a:cubicBezTo>
                <a:cubicBezTo>
                  <a:pt x="701" y="11531"/>
                  <a:pt x="907" y="12250"/>
                  <a:pt x="1171" y="12926"/>
                </a:cubicBezTo>
                <a:cubicBezTo>
                  <a:pt x="1304" y="13259"/>
                  <a:pt x="1447" y="13591"/>
                  <a:pt x="1608" y="13902"/>
                </a:cubicBezTo>
                <a:cubicBezTo>
                  <a:pt x="1766" y="14213"/>
                  <a:pt x="1935" y="14513"/>
                  <a:pt x="2115" y="14802"/>
                </a:cubicBezTo>
                <a:cubicBezTo>
                  <a:pt x="2471" y="15374"/>
                  <a:pt x="2868" y="15897"/>
                  <a:pt x="3287" y="16366"/>
                </a:cubicBezTo>
                <a:cubicBezTo>
                  <a:pt x="4128" y="17309"/>
                  <a:pt x="5060" y="18067"/>
                  <a:pt x="6037" y="18661"/>
                </a:cubicBezTo>
                <a:cubicBezTo>
                  <a:pt x="6525" y="18956"/>
                  <a:pt x="7025" y="19212"/>
                  <a:pt x="7532" y="19436"/>
                </a:cubicBezTo>
                <a:cubicBezTo>
                  <a:pt x="8038" y="19659"/>
                  <a:pt x="8553" y="19850"/>
                  <a:pt x="9070" y="20003"/>
                </a:cubicBezTo>
                <a:cubicBezTo>
                  <a:pt x="9588" y="20155"/>
                  <a:pt x="10113" y="20275"/>
                  <a:pt x="10638" y="20362"/>
                </a:cubicBezTo>
                <a:cubicBezTo>
                  <a:pt x="11164" y="20450"/>
                  <a:pt x="11692" y="20499"/>
                  <a:pt x="12221" y="20521"/>
                </a:cubicBezTo>
                <a:cubicBezTo>
                  <a:pt x="13279" y="20559"/>
                  <a:pt x="14340" y="20455"/>
                  <a:pt x="15390" y="20221"/>
                </a:cubicBezTo>
                <a:cubicBezTo>
                  <a:pt x="16437" y="19975"/>
                  <a:pt x="17472" y="19599"/>
                  <a:pt x="18471" y="19054"/>
                </a:cubicBezTo>
                <a:cubicBezTo>
                  <a:pt x="19165" y="18569"/>
                  <a:pt x="19834" y="18007"/>
                  <a:pt x="20458" y="17369"/>
                </a:cubicBezTo>
                <a:cubicBezTo>
                  <a:pt x="20458" y="17369"/>
                  <a:pt x="20370" y="17451"/>
                  <a:pt x="20194" y="17587"/>
                </a:cubicBezTo>
                <a:cubicBezTo>
                  <a:pt x="20014" y="17713"/>
                  <a:pt x="19757" y="17904"/>
                  <a:pt x="19426" y="18138"/>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450123" y="365125"/>
            <a:ext cx="581464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986969"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3742837"/>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96A0922-F47D-F448-BAD6-00A311E2F1C2}"/>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936522" y="2162175"/>
            <a:ext cx="3410927"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936522" y="5148262"/>
            <a:ext cx="3410927" cy="941388"/>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
        <p:nvSpPr>
          <p:cNvPr id="9" name="Shape">
            <a:extLst>
              <a:ext uri="{FF2B5EF4-FFF2-40B4-BE49-F238E27FC236}">
                <a16:creationId xmlns:a16="http://schemas.microsoft.com/office/drawing/2014/main" id="{7ED1CD8F-4D7F-3D4F-8C21-48026EEF67AF}"/>
              </a:ext>
            </a:extLst>
          </p:cNvPr>
          <p:cNvSpPr/>
          <p:nvPr/>
        </p:nvSpPr>
        <p:spPr>
          <a:xfrm>
            <a:off x="6019801" y="723901"/>
            <a:ext cx="6275755" cy="6134100"/>
          </a:xfrm>
          <a:custGeom>
            <a:avLst/>
            <a:gdLst/>
            <a:ahLst/>
            <a:cxnLst>
              <a:cxn ang="0">
                <a:pos x="wd2" y="hd2"/>
              </a:cxn>
              <a:cxn ang="5400000">
                <a:pos x="wd2" y="hd2"/>
              </a:cxn>
              <a:cxn ang="10800000">
                <a:pos x="wd2" y="hd2"/>
              </a:cxn>
              <a:cxn ang="16200000">
                <a:pos x="wd2" y="hd2"/>
              </a:cxn>
            </a:cxnLst>
            <a:rect l="0" t="0" r="r" b="b"/>
            <a:pathLst>
              <a:path w="21594" h="21600" extrusionOk="0">
                <a:moveTo>
                  <a:pt x="2030" y="21600"/>
                </a:moveTo>
                <a:lnTo>
                  <a:pt x="1899" y="21600"/>
                </a:lnTo>
                <a:lnTo>
                  <a:pt x="1895" y="21591"/>
                </a:lnTo>
                <a:cubicBezTo>
                  <a:pt x="1799" y="21406"/>
                  <a:pt x="1698" y="21225"/>
                  <a:pt x="1606" y="21040"/>
                </a:cubicBezTo>
                <a:cubicBezTo>
                  <a:pt x="1419" y="20670"/>
                  <a:pt x="1253" y="20291"/>
                  <a:pt x="1095" y="19908"/>
                </a:cubicBezTo>
                <a:cubicBezTo>
                  <a:pt x="789" y="19136"/>
                  <a:pt x="536" y="18343"/>
                  <a:pt x="357" y="17532"/>
                </a:cubicBezTo>
                <a:lnTo>
                  <a:pt x="291" y="17228"/>
                </a:lnTo>
                <a:lnTo>
                  <a:pt x="234" y="16919"/>
                </a:lnTo>
                <a:lnTo>
                  <a:pt x="208" y="16765"/>
                </a:lnTo>
                <a:lnTo>
                  <a:pt x="186" y="16611"/>
                </a:lnTo>
                <a:lnTo>
                  <a:pt x="138" y="16302"/>
                </a:lnTo>
                <a:cubicBezTo>
                  <a:pt x="86" y="15888"/>
                  <a:pt x="42" y="15478"/>
                  <a:pt x="20" y="15060"/>
                </a:cubicBezTo>
                <a:cubicBezTo>
                  <a:pt x="-6" y="14645"/>
                  <a:pt x="-2" y="14227"/>
                  <a:pt x="7" y="13812"/>
                </a:cubicBezTo>
                <a:cubicBezTo>
                  <a:pt x="25" y="13398"/>
                  <a:pt x="51" y="12979"/>
                  <a:pt x="108" y="12569"/>
                </a:cubicBezTo>
                <a:cubicBezTo>
                  <a:pt x="212" y="11745"/>
                  <a:pt x="379" y="10926"/>
                  <a:pt x="628" y="10132"/>
                </a:cubicBezTo>
                <a:cubicBezTo>
                  <a:pt x="872" y="9339"/>
                  <a:pt x="1183" y="8568"/>
                  <a:pt x="1554" y="7832"/>
                </a:cubicBezTo>
                <a:cubicBezTo>
                  <a:pt x="1738" y="7461"/>
                  <a:pt x="1939" y="7104"/>
                  <a:pt x="2153" y="6756"/>
                </a:cubicBezTo>
                <a:cubicBezTo>
                  <a:pt x="2358" y="6404"/>
                  <a:pt x="2594" y="6069"/>
                  <a:pt x="2817" y="5729"/>
                </a:cubicBezTo>
                <a:cubicBezTo>
                  <a:pt x="2799" y="5756"/>
                  <a:pt x="2738" y="5853"/>
                  <a:pt x="2638" y="6003"/>
                </a:cubicBezTo>
                <a:cubicBezTo>
                  <a:pt x="2590" y="6078"/>
                  <a:pt x="2529" y="6170"/>
                  <a:pt x="2459" y="6272"/>
                </a:cubicBezTo>
                <a:cubicBezTo>
                  <a:pt x="2424" y="6324"/>
                  <a:pt x="2389" y="6377"/>
                  <a:pt x="2349" y="6439"/>
                </a:cubicBezTo>
                <a:cubicBezTo>
                  <a:pt x="2314" y="6501"/>
                  <a:pt x="2275" y="6562"/>
                  <a:pt x="2236" y="6629"/>
                </a:cubicBezTo>
                <a:cubicBezTo>
                  <a:pt x="2157" y="6761"/>
                  <a:pt x="2070" y="6906"/>
                  <a:pt x="1978" y="7065"/>
                </a:cubicBezTo>
                <a:cubicBezTo>
                  <a:pt x="1930" y="7144"/>
                  <a:pt x="1886" y="7228"/>
                  <a:pt x="1838" y="7316"/>
                </a:cubicBezTo>
                <a:cubicBezTo>
                  <a:pt x="1790" y="7404"/>
                  <a:pt x="1742" y="7492"/>
                  <a:pt x="1694" y="7585"/>
                </a:cubicBezTo>
                <a:cubicBezTo>
                  <a:pt x="1641" y="7677"/>
                  <a:pt x="1598" y="7774"/>
                  <a:pt x="1550" y="7876"/>
                </a:cubicBezTo>
                <a:cubicBezTo>
                  <a:pt x="1502" y="7977"/>
                  <a:pt x="1449" y="8079"/>
                  <a:pt x="1401" y="8184"/>
                </a:cubicBezTo>
                <a:cubicBezTo>
                  <a:pt x="1353" y="8290"/>
                  <a:pt x="1305" y="8400"/>
                  <a:pt x="1257" y="8515"/>
                </a:cubicBezTo>
                <a:cubicBezTo>
                  <a:pt x="1231" y="8572"/>
                  <a:pt x="1209" y="8629"/>
                  <a:pt x="1183" y="8687"/>
                </a:cubicBezTo>
                <a:cubicBezTo>
                  <a:pt x="1161" y="8744"/>
                  <a:pt x="1135" y="8806"/>
                  <a:pt x="1113" y="8863"/>
                </a:cubicBezTo>
                <a:cubicBezTo>
                  <a:pt x="916" y="9335"/>
                  <a:pt x="741" y="9863"/>
                  <a:pt x="580" y="10423"/>
                </a:cubicBezTo>
                <a:cubicBezTo>
                  <a:pt x="422" y="10987"/>
                  <a:pt x="291" y="11587"/>
                  <a:pt x="204" y="12213"/>
                </a:cubicBezTo>
                <a:cubicBezTo>
                  <a:pt x="116" y="12838"/>
                  <a:pt x="64" y="13491"/>
                  <a:pt x="64" y="14152"/>
                </a:cubicBezTo>
                <a:cubicBezTo>
                  <a:pt x="60" y="14813"/>
                  <a:pt x="103" y="15483"/>
                  <a:pt x="195" y="16144"/>
                </a:cubicBezTo>
                <a:cubicBezTo>
                  <a:pt x="370" y="17470"/>
                  <a:pt x="733" y="18757"/>
                  <a:pt x="1209" y="19903"/>
                </a:cubicBezTo>
                <a:cubicBezTo>
                  <a:pt x="1458" y="20511"/>
                  <a:pt x="1737" y="21080"/>
                  <a:pt x="2030" y="21600"/>
                </a:cubicBezTo>
                <a:close/>
                <a:moveTo>
                  <a:pt x="4158" y="4473"/>
                </a:moveTo>
                <a:cubicBezTo>
                  <a:pt x="4137" y="4500"/>
                  <a:pt x="4110" y="4526"/>
                  <a:pt x="4080" y="4562"/>
                </a:cubicBezTo>
                <a:cubicBezTo>
                  <a:pt x="4067" y="4575"/>
                  <a:pt x="4058" y="4592"/>
                  <a:pt x="4045" y="4606"/>
                </a:cubicBezTo>
                <a:cubicBezTo>
                  <a:pt x="4110" y="4526"/>
                  <a:pt x="4180" y="4451"/>
                  <a:pt x="4246" y="4372"/>
                </a:cubicBezTo>
                <a:cubicBezTo>
                  <a:pt x="4233" y="4390"/>
                  <a:pt x="4202" y="4425"/>
                  <a:pt x="4158" y="4473"/>
                </a:cubicBezTo>
                <a:close/>
                <a:moveTo>
                  <a:pt x="15345" y="22"/>
                </a:moveTo>
                <a:cubicBezTo>
                  <a:pt x="15406" y="18"/>
                  <a:pt x="15467" y="9"/>
                  <a:pt x="15529" y="4"/>
                </a:cubicBezTo>
                <a:cubicBezTo>
                  <a:pt x="15489" y="9"/>
                  <a:pt x="15424" y="13"/>
                  <a:pt x="15345" y="22"/>
                </a:cubicBezTo>
                <a:close/>
                <a:moveTo>
                  <a:pt x="21327" y="1203"/>
                </a:moveTo>
                <a:lnTo>
                  <a:pt x="21140" y="1137"/>
                </a:lnTo>
                <a:lnTo>
                  <a:pt x="20952" y="1071"/>
                </a:lnTo>
                <a:cubicBezTo>
                  <a:pt x="20890" y="1049"/>
                  <a:pt x="20825" y="1022"/>
                  <a:pt x="20764" y="1005"/>
                </a:cubicBezTo>
                <a:lnTo>
                  <a:pt x="20379" y="890"/>
                </a:lnTo>
                <a:cubicBezTo>
                  <a:pt x="19864" y="749"/>
                  <a:pt x="19335" y="626"/>
                  <a:pt x="18802" y="555"/>
                </a:cubicBezTo>
                <a:cubicBezTo>
                  <a:pt x="17731" y="392"/>
                  <a:pt x="16634" y="375"/>
                  <a:pt x="15546" y="463"/>
                </a:cubicBezTo>
                <a:cubicBezTo>
                  <a:pt x="15411" y="472"/>
                  <a:pt x="15275" y="489"/>
                  <a:pt x="15140" y="502"/>
                </a:cubicBezTo>
                <a:cubicBezTo>
                  <a:pt x="15004" y="520"/>
                  <a:pt x="14869" y="533"/>
                  <a:pt x="14733" y="551"/>
                </a:cubicBezTo>
                <a:lnTo>
                  <a:pt x="14327" y="617"/>
                </a:lnTo>
                <a:cubicBezTo>
                  <a:pt x="14261" y="630"/>
                  <a:pt x="14192" y="639"/>
                  <a:pt x="14126" y="648"/>
                </a:cubicBezTo>
                <a:lnTo>
                  <a:pt x="13925" y="688"/>
                </a:lnTo>
                <a:lnTo>
                  <a:pt x="13523" y="767"/>
                </a:lnTo>
                <a:lnTo>
                  <a:pt x="13121" y="864"/>
                </a:lnTo>
                <a:cubicBezTo>
                  <a:pt x="12854" y="926"/>
                  <a:pt x="12592" y="1009"/>
                  <a:pt x="12326" y="1084"/>
                </a:cubicBezTo>
                <a:lnTo>
                  <a:pt x="12225" y="1115"/>
                </a:lnTo>
                <a:lnTo>
                  <a:pt x="12129" y="1150"/>
                </a:lnTo>
                <a:lnTo>
                  <a:pt x="11932" y="1216"/>
                </a:lnTo>
                <a:cubicBezTo>
                  <a:pt x="11801" y="1260"/>
                  <a:pt x="11670" y="1300"/>
                  <a:pt x="11543" y="1349"/>
                </a:cubicBezTo>
                <a:lnTo>
                  <a:pt x="11159" y="1498"/>
                </a:lnTo>
                <a:lnTo>
                  <a:pt x="10967" y="1573"/>
                </a:lnTo>
                <a:lnTo>
                  <a:pt x="10779" y="1657"/>
                </a:lnTo>
                <a:lnTo>
                  <a:pt x="10403" y="1825"/>
                </a:lnTo>
                <a:cubicBezTo>
                  <a:pt x="10337" y="1851"/>
                  <a:pt x="10281" y="1882"/>
                  <a:pt x="10215" y="1913"/>
                </a:cubicBezTo>
                <a:lnTo>
                  <a:pt x="10031" y="2005"/>
                </a:lnTo>
                <a:lnTo>
                  <a:pt x="9848" y="2098"/>
                </a:lnTo>
                <a:cubicBezTo>
                  <a:pt x="9787" y="2129"/>
                  <a:pt x="9726" y="2160"/>
                  <a:pt x="9664" y="2190"/>
                </a:cubicBezTo>
                <a:lnTo>
                  <a:pt x="9302" y="2389"/>
                </a:lnTo>
                <a:cubicBezTo>
                  <a:pt x="8340" y="2922"/>
                  <a:pt x="7440" y="3570"/>
                  <a:pt x="6619" y="4306"/>
                </a:cubicBezTo>
                <a:cubicBezTo>
                  <a:pt x="5797" y="5042"/>
                  <a:pt x="5059" y="5870"/>
                  <a:pt x="4412" y="6770"/>
                </a:cubicBezTo>
                <a:cubicBezTo>
                  <a:pt x="4333" y="6884"/>
                  <a:pt x="4259" y="6999"/>
                  <a:pt x="4180" y="7113"/>
                </a:cubicBezTo>
                <a:cubicBezTo>
                  <a:pt x="4106" y="7228"/>
                  <a:pt x="4023" y="7342"/>
                  <a:pt x="3949" y="7461"/>
                </a:cubicBezTo>
                <a:lnTo>
                  <a:pt x="3735" y="7818"/>
                </a:lnTo>
                <a:lnTo>
                  <a:pt x="3625" y="7995"/>
                </a:lnTo>
                <a:lnTo>
                  <a:pt x="3573" y="8083"/>
                </a:lnTo>
                <a:lnTo>
                  <a:pt x="3525" y="8175"/>
                </a:lnTo>
                <a:cubicBezTo>
                  <a:pt x="3254" y="8656"/>
                  <a:pt x="3018" y="9154"/>
                  <a:pt x="2813" y="9661"/>
                </a:cubicBezTo>
                <a:cubicBezTo>
                  <a:pt x="2607" y="10172"/>
                  <a:pt x="2432" y="10692"/>
                  <a:pt x="2293" y="11221"/>
                </a:cubicBezTo>
                <a:cubicBezTo>
                  <a:pt x="2153" y="11754"/>
                  <a:pt x="2057" y="12292"/>
                  <a:pt x="1991" y="12838"/>
                </a:cubicBezTo>
                <a:cubicBezTo>
                  <a:pt x="1860" y="13931"/>
                  <a:pt x="1877" y="15038"/>
                  <a:pt x="2035" y="16131"/>
                </a:cubicBezTo>
                <a:cubicBezTo>
                  <a:pt x="2192" y="17224"/>
                  <a:pt x="2494" y="18299"/>
                  <a:pt x="2917" y="19326"/>
                </a:cubicBezTo>
                <a:cubicBezTo>
                  <a:pt x="3245" y="20124"/>
                  <a:pt x="3652" y="20882"/>
                  <a:pt x="4128" y="21600"/>
                </a:cubicBezTo>
                <a:lnTo>
                  <a:pt x="4460" y="21600"/>
                </a:lnTo>
                <a:cubicBezTo>
                  <a:pt x="4246" y="21291"/>
                  <a:pt x="4045" y="20974"/>
                  <a:pt x="3861" y="20648"/>
                </a:cubicBezTo>
                <a:cubicBezTo>
                  <a:pt x="3000" y="19154"/>
                  <a:pt x="2428" y="17457"/>
                  <a:pt x="2214" y="15721"/>
                </a:cubicBezTo>
                <a:cubicBezTo>
                  <a:pt x="2161" y="15284"/>
                  <a:pt x="2126" y="14848"/>
                  <a:pt x="2122" y="14412"/>
                </a:cubicBezTo>
                <a:cubicBezTo>
                  <a:pt x="2118" y="14302"/>
                  <a:pt x="2122" y="14191"/>
                  <a:pt x="2122" y="14086"/>
                </a:cubicBezTo>
                <a:cubicBezTo>
                  <a:pt x="2122" y="13975"/>
                  <a:pt x="2122" y="13870"/>
                  <a:pt x="2131" y="13759"/>
                </a:cubicBezTo>
                <a:lnTo>
                  <a:pt x="2144" y="13433"/>
                </a:lnTo>
                <a:lnTo>
                  <a:pt x="2170" y="13107"/>
                </a:lnTo>
                <a:cubicBezTo>
                  <a:pt x="2179" y="12997"/>
                  <a:pt x="2192" y="12891"/>
                  <a:pt x="2205" y="12781"/>
                </a:cubicBezTo>
                <a:cubicBezTo>
                  <a:pt x="2218" y="12675"/>
                  <a:pt x="2227" y="12565"/>
                  <a:pt x="2249" y="12459"/>
                </a:cubicBezTo>
                <a:lnTo>
                  <a:pt x="2297" y="12138"/>
                </a:lnTo>
                <a:lnTo>
                  <a:pt x="2358" y="11820"/>
                </a:lnTo>
                <a:cubicBezTo>
                  <a:pt x="2445" y="11397"/>
                  <a:pt x="2550" y="10974"/>
                  <a:pt x="2681" y="10564"/>
                </a:cubicBezTo>
                <a:cubicBezTo>
                  <a:pt x="2743" y="10357"/>
                  <a:pt x="2821" y="10154"/>
                  <a:pt x="2891" y="9952"/>
                </a:cubicBezTo>
                <a:cubicBezTo>
                  <a:pt x="2930" y="9850"/>
                  <a:pt x="2970" y="9753"/>
                  <a:pt x="3009" y="9652"/>
                </a:cubicBezTo>
                <a:lnTo>
                  <a:pt x="3070" y="9502"/>
                </a:lnTo>
                <a:cubicBezTo>
                  <a:pt x="3092" y="9454"/>
                  <a:pt x="3114" y="9405"/>
                  <a:pt x="3136" y="9357"/>
                </a:cubicBezTo>
                <a:cubicBezTo>
                  <a:pt x="3180" y="9260"/>
                  <a:pt x="3223" y="9163"/>
                  <a:pt x="3267" y="9061"/>
                </a:cubicBezTo>
                <a:cubicBezTo>
                  <a:pt x="3315" y="8964"/>
                  <a:pt x="3359" y="8867"/>
                  <a:pt x="3407" y="8775"/>
                </a:cubicBezTo>
                <a:lnTo>
                  <a:pt x="3477" y="8629"/>
                </a:lnTo>
                <a:cubicBezTo>
                  <a:pt x="3499" y="8581"/>
                  <a:pt x="3525" y="8537"/>
                  <a:pt x="3551" y="8488"/>
                </a:cubicBezTo>
                <a:cubicBezTo>
                  <a:pt x="3603" y="8396"/>
                  <a:pt x="3652" y="8299"/>
                  <a:pt x="3704" y="8206"/>
                </a:cubicBezTo>
                <a:cubicBezTo>
                  <a:pt x="4123" y="7457"/>
                  <a:pt x="4600" y="6748"/>
                  <a:pt x="5124" y="6095"/>
                </a:cubicBezTo>
                <a:cubicBezTo>
                  <a:pt x="5190" y="6016"/>
                  <a:pt x="5255" y="5932"/>
                  <a:pt x="5321" y="5853"/>
                </a:cubicBezTo>
                <a:lnTo>
                  <a:pt x="5417" y="5734"/>
                </a:lnTo>
                <a:cubicBezTo>
                  <a:pt x="5448" y="5694"/>
                  <a:pt x="5487" y="5655"/>
                  <a:pt x="5522" y="5619"/>
                </a:cubicBezTo>
                <a:cubicBezTo>
                  <a:pt x="5662" y="5465"/>
                  <a:pt x="5797" y="5311"/>
                  <a:pt x="5937" y="5161"/>
                </a:cubicBezTo>
                <a:cubicBezTo>
                  <a:pt x="6081" y="5016"/>
                  <a:pt x="6225" y="4870"/>
                  <a:pt x="6370" y="4725"/>
                </a:cubicBezTo>
                <a:lnTo>
                  <a:pt x="6422" y="4672"/>
                </a:lnTo>
                <a:lnTo>
                  <a:pt x="6479" y="4619"/>
                </a:lnTo>
                <a:lnTo>
                  <a:pt x="6592" y="4518"/>
                </a:lnTo>
                <a:cubicBezTo>
                  <a:pt x="6667" y="4451"/>
                  <a:pt x="6741" y="4381"/>
                  <a:pt x="6815" y="4315"/>
                </a:cubicBezTo>
                <a:cubicBezTo>
                  <a:pt x="7418" y="3781"/>
                  <a:pt x="8048" y="3306"/>
                  <a:pt x="8694" y="2887"/>
                </a:cubicBezTo>
                <a:cubicBezTo>
                  <a:pt x="8856" y="2785"/>
                  <a:pt x="9022" y="2684"/>
                  <a:pt x="9184" y="2583"/>
                </a:cubicBezTo>
                <a:cubicBezTo>
                  <a:pt x="9350" y="2490"/>
                  <a:pt x="9516" y="2398"/>
                  <a:pt x="9678" y="2305"/>
                </a:cubicBezTo>
                <a:cubicBezTo>
                  <a:pt x="9717" y="2283"/>
                  <a:pt x="9761" y="2261"/>
                  <a:pt x="9800" y="2239"/>
                </a:cubicBezTo>
                <a:cubicBezTo>
                  <a:pt x="9844" y="2217"/>
                  <a:pt x="9883" y="2199"/>
                  <a:pt x="9927" y="2177"/>
                </a:cubicBezTo>
                <a:cubicBezTo>
                  <a:pt x="10010" y="2138"/>
                  <a:pt x="10093" y="2094"/>
                  <a:pt x="10176" y="2054"/>
                </a:cubicBezTo>
                <a:cubicBezTo>
                  <a:pt x="10259" y="2014"/>
                  <a:pt x="10342" y="1970"/>
                  <a:pt x="10425" y="1930"/>
                </a:cubicBezTo>
                <a:cubicBezTo>
                  <a:pt x="10508" y="1895"/>
                  <a:pt x="10591" y="1856"/>
                  <a:pt x="10674" y="1820"/>
                </a:cubicBezTo>
                <a:cubicBezTo>
                  <a:pt x="11002" y="1666"/>
                  <a:pt x="11338" y="1538"/>
                  <a:pt x="11666" y="1410"/>
                </a:cubicBezTo>
                <a:cubicBezTo>
                  <a:pt x="11832" y="1353"/>
                  <a:pt x="11998" y="1296"/>
                  <a:pt x="12160" y="1239"/>
                </a:cubicBezTo>
                <a:cubicBezTo>
                  <a:pt x="12199" y="1225"/>
                  <a:pt x="12243" y="1208"/>
                  <a:pt x="12282" y="1199"/>
                </a:cubicBezTo>
                <a:cubicBezTo>
                  <a:pt x="12321" y="1186"/>
                  <a:pt x="12365" y="1172"/>
                  <a:pt x="12404" y="1164"/>
                </a:cubicBezTo>
                <a:cubicBezTo>
                  <a:pt x="12487" y="1137"/>
                  <a:pt x="12566" y="1115"/>
                  <a:pt x="12649" y="1089"/>
                </a:cubicBezTo>
                <a:cubicBezTo>
                  <a:pt x="12732" y="1062"/>
                  <a:pt x="12811" y="1040"/>
                  <a:pt x="12889" y="1014"/>
                </a:cubicBezTo>
                <a:cubicBezTo>
                  <a:pt x="12972" y="992"/>
                  <a:pt x="13051" y="974"/>
                  <a:pt x="13134" y="952"/>
                </a:cubicBezTo>
                <a:cubicBezTo>
                  <a:pt x="13213" y="930"/>
                  <a:pt x="13296" y="912"/>
                  <a:pt x="13374" y="890"/>
                </a:cubicBezTo>
                <a:cubicBezTo>
                  <a:pt x="13453" y="868"/>
                  <a:pt x="13532" y="846"/>
                  <a:pt x="13615" y="833"/>
                </a:cubicBezTo>
                <a:cubicBezTo>
                  <a:pt x="13772" y="798"/>
                  <a:pt x="13934" y="767"/>
                  <a:pt x="14087" y="732"/>
                </a:cubicBezTo>
                <a:cubicBezTo>
                  <a:pt x="14165" y="714"/>
                  <a:pt x="14244" y="701"/>
                  <a:pt x="14318" y="688"/>
                </a:cubicBezTo>
                <a:cubicBezTo>
                  <a:pt x="14397" y="674"/>
                  <a:pt x="14471" y="661"/>
                  <a:pt x="14550" y="648"/>
                </a:cubicBezTo>
                <a:cubicBezTo>
                  <a:pt x="14628" y="635"/>
                  <a:pt x="14703" y="622"/>
                  <a:pt x="14777" y="608"/>
                </a:cubicBezTo>
                <a:cubicBezTo>
                  <a:pt x="14851" y="595"/>
                  <a:pt x="14930" y="591"/>
                  <a:pt x="15004" y="577"/>
                </a:cubicBezTo>
                <a:cubicBezTo>
                  <a:pt x="15153" y="560"/>
                  <a:pt x="15301" y="542"/>
                  <a:pt x="15450" y="525"/>
                </a:cubicBezTo>
                <a:cubicBezTo>
                  <a:pt x="15599" y="511"/>
                  <a:pt x="15743" y="503"/>
                  <a:pt x="15887" y="489"/>
                </a:cubicBezTo>
                <a:cubicBezTo>
                  <a:pt x="15957" y="485"/>
                  <a:pt x="16031" y="476"/>
                  <a:pt x="16101" y="472"/>
                </a:cubicBezTo>
                <a:cubicBezTo>
                  <a:pt x="16171" y="467"/>
                  <a:pt x="16241" y="467"/>
                  <a:pt x="16311" y="463"/>
                </a:cubicBezTo>
                <a:cubicBezTo>
                  <a:pt x="16451" y="458"/>
                  <a:pt x="16586" y="450"/>
                  <a:pt x="16722" y="450"/>
                </a:cubicBezTo>
                <a:cubicBezTo>
                  <a:pt x="16857" y="450"/>
                  <a:pt x="16988" y="450"/>
                  <a:pt x="17119" y="454"/>
                </a:cubicBezTo>
                <a:cubicBezTo>
                  <a:pt x="17185" y="454"/>
                  <a:pt x="17250" y="454"/>
                  <a:pt x="17316" y="454"/>
                </a:cubicBezTo>
                <a:cubicBezTo>
                  <a:pt x="17382" y="459"/>
                  <a:pt x="17443" y="459"/>
                  <a:pt x="17508" y="463"/>
                </a:cubicBezTo>
                <a:cubicBezTo>
                  <a:pt x="17635" y="467"/>
                  <a:pt x="17757" y="476"/>
                  <a:pt x="17880" y="481"/>
                </a:cubicBezTo>
                <a:cubicBezTo>
                  <a:pt x="17941" y="481"/>
                  <a:pt x="18002" y="489"/>
                  <a:pt x="18059" y="494"/>
                </a:cubicBezTo>
                <a:cubicBezTo>
                  <a:pt x="18120" y="498"/>
                  <a:pt x="18177" y="507"/>
                  <a:pt x="18234" y="511"/>
                </a:cubicBezTo>
                <a:cubicBezTo>
                  <a:pt x="18352" y="525"/>
                  <a:pt x="18465" y="533"/>
                  <a:pt x="18574" y="547"/>
                </a:cubicBezTo>
                <a:cubicBezTo>
                  <a:pt x="18684" y="564"/>
                  <a:pt x="18793" y="577"/>
                  <a:pt x="18902" y="595"/>
                </a:cubicBezTo>
                <a:cubicBezTo>
                  <a:pt x="18955" y="604"/>
                  <a:pt x="19007" y="608"/>
                  <a:pt x="19059" y="617"/>
                </a:cubicBezTo>
                <a:cubicBezTo>
                  <a:pt x="19086" y="622"/>
                  <a:pt x="19112" y="626"/>
                  <a:pt x="19138" y="626"/>
                </a:cubicBezTo>
                <a:cubicBezTo>
                  <a:pt x="19164" y="630"/>
                  <a:pt x="19191" y="635"/>
                  <a:pt x="19212" y="639"/>
                </a:cubicBezTo>
                <a:cubicBezTo>
                  <a:pt x="19313" y="657"/>
                  <a:pt x="19409" y="679"/>
                  <a:pt x="19505" y="696"/>
                </a:cubicBezTo>
                <a:cubicBezTo>
                  <a:pt x="19553" y="705"/>
                  <a:pt x="19601" y="714"/>
                  <a:pt x="19645" y="723"/>
                </a:cubicBezTo>
                <a:cubicBezTo>
                  <a:pt x="19667" y="727"/>
                  <a:pt x="19693" y="732"/>
                  <a:pt x="19715" y="736"/>
                </a:cubicBezTo>
                <a:cubicBezTo>
                  <a:pt x="19737" y="741"/>
                  <a:pt x="19759" y="745"/>
                  <a:pt x="19781" y="754"/>
                </a:cubicBezTo>
                <a:cubicBezTo>
                  <a:pt x="19960" y="798"/>
                  <a:pt x="20130" y="837"/>
                  <a:pt x="20287" y="873"/>
                </a:cubicBezTo>
                <a:cubicBezTo>
                  <a:pt x="20445" y="917"/>
                  <a:pt x="20589" y="961"/>
                  <a:pt x="20724" y="1001"/>
                </a:cubicBezTo>
                <a:cubicBezTo>
                  <a:pt x="20759" y="1009"/>
                  <a:pt x="20790" y="1018"/>
                  <a:pt x="20825" y="1031"/>
                </a:cubicBezTo>
                <a:cubicBezTo>
                  <a:pt x="20855" y="1040"/>
                  <a:pt x="20886" y="1053"/>
                  <a:pt x="20921" y="1062"/>
                </a:cubicBezTo>
                <a:cubicBezTo>
                  <a:pt x="20982" y="1084"/>
                  <a:pt x="21039" y="1102"/>
                  <a:pt x="21096" y="1124"/>
                </a:cubicBezTo>
                <a:cubicBezTo>
                  <a:pt x="21209" y="1164"/>
                  <a:pt x="21310" y="1195"/>
                  <a:pt x="21397" y="1230"/>
                </a:cubicBezTo>
                <a:cubicBezTo>
                  <a:pt x="21472" y="1261"/>
                  <a:pt x="21537" y="1287"/>
                  <a:pt x="21594" y="1309"/>
                </a:cubicBezTo>
                <a:lnTo>
                  <a:pt x="21594" y="1305"/>
                </a:lnTo>
                <a:lnTo>
                  <a:pt x="21524" y="1274"/>
                </a:lnTo>
                <a:cubicBezTo>
                  <a:pt x="21450" y="1256"/>
                  <a:pt x="21389" y="1225"/>
                  <a:pt x="21327" y="1203"/>
                </a:cubicBezTo>
                <a:close/>
                <a:moveTo>
                  <a:pt x="2349" y="21578"/>
                </a:moveTo>
                <a:cubicBezTo>
                  <a:pt x="2301" y="21494"/>
                  <a:pt x="2253" y="21415"/>
                  <a:pt x="2209" y="21331"/>
                </a:cubicBezTo>
                <a:cubicBezTo>
                  <a:pt x="1842" y="20666"/>
                  <a:pt x="1510" y="19952"/>
                  <a:pt x="1239" y="19194"/>
                </a:cubicBezTo>
                <a:cubicBezTo>
                  <a:pt x="1099" y="18819"/>
                  <a:pt x="981" y="18431"/>
                  <a:pt x="868" y="18039"/>
                </a:cubicBezTo>
                <a:cubicBezTo>
                  <a:pt x="842" y="17942"/>
                  <a:pt x="815" y="17841"/>
                  <a:pt x="789" y="17744"/>
                </a:cubicBezTo>
                <a:lnTo>
                  <a:pt x="750" y="17594"/>
                </a:lnTo>
                <a:lnTo>
                  <a:pt x="715" y="17444"/>
                </a:lnTo>
                <a:lnTo>
                  <a:pt x="649" y="17144"/>
                </a:lnTo>
                <a:lnTo>
                  <a:pt x="593" y="16845"/>
                </a:lnTo>
                <a:cubicBezTo>
                  <a:pt x="440" y="16042"/>
                  <a:pt x="361" y="15223"/>
                  <a:pt x="348" y="14412"/>
                </a:cubicBezTo>
                <a:cubicBezTo>
                  <a:pt x="344" y="14310"/>
                  <a:pt x="348" y="14209"/>
                  <a:pt x="348" y="14108"/>
                </a:cubicBezTo>
                <a:cubicBezTo>
                  <a:pt x="348" y="14006"/>
                  <a:pt x="352" y="13905"/>
                  <a:pt x="352" y="13804"/>
                </a:cubicBezTo>
                <a:cubicBezTo>
                  <a:pt x="357" y="13702"/>
                  <a:pt x="361" y="13605"/>
                  <a:pt x="365" y="13504"/>
                </a:cubicBezTo>
                <a:cubicBezTo>
                  <a:pt x="370" y="13402"/>
                  <a:pt x="374" y="13306"/>
                  <a:pt x="383" y="13204"/>
                </a:cubicBezTo>
                <a:cubicBezTo>
                  <a:pt x="400" y="13006"/>
                  <a:pt x="413" y="12808"/>
                  <a:pt x="440" y="12614"/>
                </a:cubicBezTo>
                <a:cubicBezTo>
                  <a:pt x="453" y="12517"/>
                  <a:pt x="461" y="12420"/>
                  <a:pt x="475" y="12323"/>
                </a:cubicBezTo>
                <a:cubicBezTo>
                  <a:pt x="488" y="12226"/>
                  <a:pt x="505" y="12129"/>
                  <a:pt x="518" y="12036"/>
                </a:cubicBezTo>
                <a:cubicBezTo>
                  <a:pt x="641" y="11269"/>
                  <a:pt x="820" y="10538"/>
                  <a:pt x="1043" y="9859"/>
                </a:cubicBezTo>
                <a:cubicBezTo>
                  <a:pt x="1266" y="9180"/>
                  <a:pt x="1528" y="8555"/>
                  <a:pt x="1807" y="7995"/>
                </a:cubicBezTo>
                <a:cubicBezTo>
                  <a:pt x="1842" y="7924"/>
                  <a:pt x="1877" y="7854"/>
                  <a:pt x="1908" y="7788"/>
                </a:cubicBezTo>
                <a:cubicBezTo>
                  <a:pt x="1943" y="7722"/>
                  <a:pt x="1978" y="7651"/>
                  <a:pt x="2017" y="7585"/>
                </a:cubicBezTo>
                <a:cubicBezTo>
                  <a:pt x="2052" y="7519"/>
                  <a:pt x="2087" y="7453"/>
                  <a:pt x="2122" y="7387"/>
                </a:cubicBezTo>
                <a:cubicBezTo>
                  <a:pt x="2140" y="7356"/>
                  <a:pt x="2157" y="7320"/>
                  <a:pt x="2174" y="7290"/>
                </a:cubicBezTo>
                <a:cubicBezTo>
                  <a:pt x="2192" y="7259"/>
                  <a:pt x="2209" y="7228"/>
                  <a:pt x="2231" y="7197"/>
                </a:cubicBezTo>
                <a:cubicBezTo>
                  <a:pt x="2306" y="7074"/>
                  <a:pt x="2375" y="6955"/>
                  <a:pt x="2445" y="6836"/>
                </a:cubicBezTo>
                <a:cubicBezTo>
                  <a:pt x="2480" y="6778"/>
                  <a:pt x="2515" y="6721"/>
                  <a:pt x="2546" y="6664"/>
                </a:cubicBezTo>
                <a:cubicBezTo>
                  <a:pt x="2581" y="6606"/>
                  <a:pt x="2611" y="6549"/>
                  <a:pt x="2646" y="6496"/>
                </a:cubicBezTo>
                <a:cubicBezTo>
                  <a:pt x="2786" y="6280"/>
                  <a:pt x="2922" y="6082"/>
                  <a:pt x="3044" y="5893"/>
                </a:cubicBezTo>
                <a:cubicBezTo>
                  <a:pt x="3175" y="5707"/>
                  <a:pt x="3302" y="5540"/>
                  <a:pt x="3411" y="5386"/>
                </a:cubicBezTo>
                <a:cubicBezTo>
                  <a:pt x="3468" y="5311"/>
                  <a:pt x="3520" y="5236"/>
                  <a:pt x="3573" y="5165"/>
                </a:cubicBezTo>
                <a:cubicBezTo>
                  <a:pt x="3625" y="5099"/>
                  <a:pt x="3678" y="5038"/>
                  <a:pt x="3726" y="4976"/>
                </a:cubicBezTo>
                <a:cubicBezTo>
                  <a:pt x="3822" y="4857"/>
                  <a:pt x="3905" y="4755"/>
                  <a:pt x="3975" y="4667"/>
                </a:cubicBezTo>
                <a:cubicBezTo>
                  <a:pt x="3997" y="4641"/>
                  <a:pt x="4014" y="4619"/>
                  <a:pt x="4036" y="4592"/>
                </a:cubicBezTo>
                <a:cubicBezTo>
                  <a:pt x="3450" y="5275"/>
                  <a:pt x="2917" y="6007"/>
                  <a:pt x="2445" y="6774"/>
                </a:cubicBezTo>
                <a:lnTo>
                  <a:pt x="2253" y="7096"/>
                </a:lnTo>
                <a:lnTo>
                  <a:pt x="2157" y="7259"/>
                </a:lnTo>
                <a:lnTo>
                  <a:pt x="2065" y="7426"/>
                </a:lnTo>
                <a:lnTo>
                  <a:pt x="1886" y="7761"/>
                </a:lnTo>
                <a:lnTo>
                  <a:pt x="1716" y="8101"/>
                </a:lnTo>
                <a:lnTo>
                  <a:pt x="1633" y="8272"/>
                </a:lnTo>
                <a:lnTo>
                  <a:pt x="1554" y="8444"/>
                </a:lnTo>
                <a:cubicBezTo>
                  <a:pt x="1502" y="8559"/>
                  <a:pt x="1449" y="8673"/>
                  <a:pt x="1397" y="8792"/>
                </a:cubicBezTo>
                <a:cubicBezTo>
                  <a:pt x="1301" y="9026"/>
                  <a:pt x="1200" y="9260"/>
                  <a:pt x="1117" y="9502"/>
                </a:cubicBezTo>
                <a:lnTo>
                  <a:pt x="1051" y="9683"/>
                </a:lnTo>
                <a:cubicBezTo>
                  <a:pt x="1030" y="9744"/>
                  <a:pt x="1008" y="9802"/>
                  <a:pt x="990" y="9863"/>
                </a:cubicBezTo>
                <a:lnTo>
                  <a:pt x="872" y="10225"/>
                </a:lnTo>
                <a:cubicBezTo>
                  <a:pt x="833" y="10348"/>
                  <a:pt x="802" y="10472"/>
                  <a:pt x="767" y="10591"/>
                </a:cubicBezTo>
                <a:lnTo>
                  <a:pt x="715" y="10776"/>
                </a:lnTo>
                <a:lnTo>
                  <a:pt x="671" y="10961"/>
                </a:lnTo>
                <a:cubicBezTo>
                  <a:pt x="544" y="11455"/>
                  <a:pt x="457" y="11957"/>
                  <a:pt x="387" y="12464"/>
                </a:cubicBezTo>
                <a:cubicBezTo>
                  <a:pt x="317" y="12971"/>
                  <a:pt x="282" y="13477"/>
                  <a:pt x="269" y="13989"/>
                </a:cubicBezTo>
                <a:lnTo>
                  <a:pt x="265" y="14178"/>
                </a:lnTo>
                <a:cubicBezTo>
                  <a:pt x="265" y="14240"/>
                  <a:pt x="260" y="14306"/>
                  <a:pt x="265" y="14368"/>
                </a:cubicBezTo>
                <a:lnTo>
                  <a:pt x="269" y="14751"/>
                </a:lnTo>
                <a:cubicBezTo>
                  <a:pt x="282" y="15007"/>
                  <a:pt x="291" y="15262"/>
                  <a:pt x="317" y="15514"/>
                </a:cubicBezTo>
                <a:cubicBezTo>
                  <a:pt x="400" y="16532"/>
                  <a:pt x="601" y="17536"/>
                  <a:pt x="894" y="18511"/>
                </a:cubicBezTo>
                <a:cubicBezTo>
                  <a:pt x="1043" y="18995"/>
                  <a:pt x="1213" y="19476"/>
                  <a:pt x="1410" y="19947"/>
                </a:cubicBezTo>
                <a:cubicBezTo>
                  <a:pt x="1458" y="20066"/>
                  <a:pt x="1506" y="20181"/>
                  <a:pt x="1558" y="20300"/>
                </a:cubicBezTo>
                <a:lnTo>
                  <a:pt x="1716" y="20648"/>
                </a:lnTo>
                <a:lnTo>
                  <a:pt x="1886" y="20992"/>
                </a:lnTo>
                <a:cubicBezTo>
                  <a:pt x="1943" y="21106"/>
                  <a:pt x="2004" y="21217"/>
                  <a:pt x="2065" y="21331"/>
                </a:cubicBezTo>
                <a:cubicBezTo>
                  <a:pt x="2113" y="21415"/>
                  <a:pt x="2157" y="21503"/>
                  <a:pt x="2205" y="21587"/>
                </a:cubicBezTo>
                <a:lnTo>
                  <a:pt x="2349" y="21587"/>
                </a:lnTo>
                <a:cubicBezTo>
                  <a:pt x="2358" y="21591"/>
                  <a:pt x="2354" y="21582"/>
                  <a:pt x="2349" y="21578"/>
                </a:cubicBezTo>
                <a:close/>
                <a:moveTo>
                  <a:pt x="6522" y="2702"/>
                </a:moveTo>
                <a:lnTo>
                  <a:pt x="6343" y="2847"/>
                </a:lnTo>
                <a:cubicBezTo>
                  <a:pt x="6225" y="2944"/>
                  <a:pt x="6107" y="3041"/>
                  <a:pt x="5989" y="3138"/>
                </a:cubicBezTo>
                <a:lnTo>
                  <a:pt x="5649" y="3446"/>
                </a:lnTo>
                <a:cubicBezTo>
                  <a:pt x="5535" y="3548"/>
                  <a:pt x="5421" y="3649"/>
                  <a:pt x="5312" y="3759"/>
                </a:cubicBezTo>
                <a:cubicBezTo>
                  <a:pt x="5098" y="3975"/>
                  <a:pt x="4871" y="4187"/>
                  <a:pt x="4670" y="4416"/>
                </a:cubicBezTo>
                <a:lnTo>
                  <a:pt x="4359" y="4755"/>
                </a:lnTo>
                <a:cubicBezTo>
                  <a:pt x="4259" y="4870"/>
                  <a:pt x="4163" y="4993"/>
                  <a:pt x="4067" y="5108"/>
                </a:cubicBezTo>
                <a:lnTo>
                  <a:pt x="3918" y="5284"/>
                </a:lnTo>
                <a:cubicBezTo>
                  <a:pt x="3870" y="5342"/>
                  <a:pt x="3818" y="5403"/>
                  <a:pt x="3774" y="5465"/>
                </a:cubicBezTo>
                <a:lnTo>
                  <a:pt x="3499" y="5835"/>
                </a:lnTo>
                <a:lnTo>
                  <a:pt x="3359" y="6020"/>
                </a:lnTo>
                <a:cubicBezTo>
                  <a:pt x="3315" y="6082"/>
                  <a:pt x="3271" y="6148"/>
                  <a:pt x="3228" y="6210"/>
                </a:cubicBezTo>
                <a:lnTo>
                  <a:pt x="2970" y="6593"/>
                </a:lnTo>
                <a:cubicBezTo>
                  <a:pt x="2882" y="6721"/>
                  <a:pt x="2804" y="6853"/>
                  <a:pt x="2725" y="6986"/>
                </a:cubicBezTo>
                <a:lnTo>
                  <a:pt x="2489" y="7382"/>
                </a:lnTo>
                <a:cubicBezTo>
                  <a:pt x="2450" y="7448"/>
                  <a:pt x="2415" y="7514"/>
                  <a:pt x="2376" y="7585"/>
                </a:cubicBezTo>
                <a:lnTo>
                  <a:pt x="2266" y="7788"/>
                </a:lnTo>
                <a:cubicBezTo>
                  <a:pt x="2192" y="7924"/>
                  <a:pt x="2122" y="8061"/>
                  <a:pt x="2057" y="8198"/>
                </a:cubicBezTo>
                <a:cubicBezTo>
                  <a:pt x="1781" y="8753"/>
                  <a:pt x="1541" y="9321"/>
                  <a:pt x="1340" y="9908"/>
                </a:cubicBezTo>
                <a:cubicBezTo>
                  <a:pt x="1139" y="10494"/>
                  <a:pt x="982" y="11097"/>
                  <a:pt x="864" y="11706"/>
                </a:cubicBezTo>
                <a:cubicBezTo>
                  <a:pt x="628" y="12927"/>
                  <a:pt x="558" y="14178"/>
                  <a:pt x="658" y="15421"/>
                </a:cubicBezTo>
                <a:cubicBezTo>
                  <a:pt x="759" y="16659"/>
                  <a:pt x="1025" y="17889"/>
                  <a:pt x="1436" y="19061"/>
                </a:cubicBezTo>
                <a:cubicBezTo>
                  <a:pt x="1641" y="19648"/>
                  <a:pt x="1886" y="20220"/>
                  <a:pt x="2166" y="20776"/>
                </a:cubicBezTo>
                <a:cubicBezTo>
                  <a:pt x="2306" y="21053"/>
                  <a:pt x="2454" y="21327"/>
                  <a:pt x="2607" y="21596"/>
                </a:cubicBezTo>
                <a:lnTo>
                  <a:pt x="2782" y="21596"/>
                </a:lnTo>
                <a:cubicBezTo>
                  <a:pt x="2450" y="21045"/>
                  <a:pt x="2153" y="20463"/>
                  <a:pt x="1890" y="19855"/>
                </a:cubicBezTo>
                <a:cubicBezTo>
                  <a:pt x="1501" y="18960"/>
                  <a:pt x="1204" y="18008"/>
                  <a:pt x="999" y="17030"/>
                </a:cubicBezTo>
                <a:cubicBezTo>
                  <a:pt x="898" y="16540"/>
                  <a:pt x="824" y="16047"/>
                  <a:pt x="776" y="15553"/>
                </a:cubicBezTo>
                <a:cubicBezTo>
                  <a:pt x="724" y="15060"/>
                  <a:pt x="706" y="14562"/>
                  <a:pt x="711" y="14068"/>
                </a:cubicBezTo>
                <a:cubicBezTo>
                  <a:pt x="711" y="13821"/>
                  <a:pt x="724" y="13574"/>
                  <a:pt x="737" y="13332"/>
                </a:cubicBezTo>
                <a:cubicBezTo>
                  <a:pt x="759" y="13090"/>
                  <a:pt x="772" y="12847"/>
                  <a:pt x="807" y="12605"/>
                </a:cubicBezTo>
                <a:cubicBezTo>
                  <a:pt x="833" y="12362"/>
                  <a:pt x="872" y="12129"/>
                  <a:pt x="907" y="11891"/>
                </a:cubicBezTo>
                <a:cubicBezTo>
                  <a:pt x="929" y="11772"/>
                  <a:pt x="951" y="11657"/>
                  <a:pt x="973" y="11538"/>
                </a:cubicBezTo>
                <a:cubicBezTo>
                  <a:pt x="986" y="11481"/>
                  <a:pt x="995" y="11424"/>
                  <a:pt x="1008" y="11362"/>
                </a:cubicBezTo>
                <a:cubicBezTo>
                  <a:pt x="1021" y="11305"/>
                  <a:pt x="1034" y="11247"/>
                  <a:pt x="1047" y="11190"/>
                </a:cubicBezTo>
                <a:cubicBezTo>
                  <a:pt x="1147" y="10732"/>
                  <a:pt x="1283" y="10287"/>
                  <a:pt x="1423" y="9855"/>
                </a:cubicBezTo>
                <a:cubicBezTo>
                  <a:pt x="1501" y="9643"/>
                  <a:pt x="1571" y="9427"/>
                  <a:pt x="1654" y="9220"/>
                </a:cubicBezTo>
                <a:cubicBezTo>
                  <a:pt x="1694" y="9119"/>
                  <a:pt x="1737" y="9013"/>
                  <a:pt x="1777" y="8911"/>
                </a:cubicBezTo>
                <a:cubicBezTo>
                  <a:pt x="1820" y="8810"/>
                  <a:pt x="1864" y="8713"/>
                  <a:pt x="1908" y="8612"/>
                </a:cubicBezTo>
                <a:cubicBezTo>
                  <a:pt x="1930" y="8563"/>
                  <a:pt x="1952" y="8515"/>
                  <a:pt x="1973" y="8462"/>
                </a:cubicBezTo>
                <a:cubicBezTo>
                  <a:pt x="1995" y="8413"/>
                  <a:pt x="2021" y="8365"/>
                  <a:pt x="2043" y="8317"/>
                </a:cubicBezTo>
                <a:cubicBezTo>
                  <a:pt x="2091" y="8220"/>
                  <a:pt x="2135" y="8127"/>
                  <a:pt x="2183" y="8030"/>
                </a:cubicBezTo>
                <a:cubicBezTo>
                  <a:pt x="2227" y="7933"/>
                  <a:pt x="2279" y="7845"/>
                  <a:pt x="2327" y="7752"/>
                </a:cubicBezTo>
                <a:cubicBezTo>
                  <a:pt x="2375" y="7660"/>
                  <a:pt x="2423" y="7572"/>
                  <a:pt x="2471" y="7479"/>
                </a:cubicBezTo>
                <a:cubicBezTo>
                  <a:pt x="2576" y="7303"/>
                  <a:pt x="2677" y="7131"/>
                  <a:pt x="2777" y="6959"/>
                </a:cubicBezTo>
                <a:cubicBezTo>
                  <a:pt x="2830" y="6875"/>
                  <a:pt x="2878" y="6787"/>
                  <a:pt x="2930" y="6708"/>
                </a:cubicBezTo>
                <a:cubicBezTo>
                  <a:pt x="2983" y="6629"/>
                  <a:pt x="3035" y="6545"/>
                  <a:pt x="3088" y="6465"/>
                </a:cubicBezTo>
                <a:cubicBezTo>
                  <a:pt x="3140" y="6386"/>
                  <a:pt x="3193" y="6307"/>
                  <a:pt x="3245" y="6227"/>
                </a:cubicBezTo>
                <a:cubicBezTo>
                  <a:pt x="3271" y="6188"/>
                  <a:pt x="3297" y="6148"/>
                  <a:pt x="3324" y="6113"/>
                </a:cubicBezTo>
                <a:lnTo>
                  <a:pt x="3363" y="6056"/>
                </a:lnTo>
                <a:lnTo>
                  <a:pt x="3402" y="5998"/>
                </a:lnTo>
                <a:cubicBezTo>
                  <a:pt x="3511" y="5853"/>
                  <a:pt x="3616" y="5707"/>
                  <a:pt x="3721" y="5566"/>
                </a:cubicBezTo>
                <a:cubicBezTo>
                  <a:pt x="3774" y="5496"/>
                  <a:pt x="3822" y="5425"/>
                  <a:pt x="3879" y="5359"/>
                </a:cubicBezTo>
                <a:cubicBezTo>
                  <a:pt x="3931" y="5293"/>
                  <a:pt x="3983" y="5227"/>
                  <a:pt x="4036" y="5165"/>
                </a:cubicBezTo>
                <a:cubicBezTo>
                  <a:pt x="4141" y="5038"/>
                  <a:pt x="4241" y="4910"/>
                  <a:pt x="4342" y="4791"/>
                </a:cubicBezTo>
                <a:cubicBezTo>
                  <a:pt x="4447" y="4672"/>
                  <a:pt x="4547" y="4562"/>
                  <a:pt x="4648" y="4451"/>
                </a:cubicBezTo>
                <a:cubicBezTo>
                  <a:pt x="4696" y="4398"/>
                  <a:pt x="4744" y="4341"/>
                  <a:pt x="4792" y="4288"/>
                </a:cubicBezTo>
                <a:cubicBezTo>
                  <a:pt x="4840" y="4235"/>
                  <a:pt x="4888" y="4183"/>
                  <a:pt x="4936" y="4134"/>
                </a:cubicBezTo>
                <a:cubicBezTo>
                  <a:pt x="5032" y="4037"/>
                  <a:pt x="5128" y="3940"/>
                  <a:pt x="5216" y="3852"/>
                </a:cubicBezTo>
                <a:cubicBezTo>
                  <a:pt x="5259" y="3808"/>
                  <a:pt x="5303" y="3764"/>
                  <a:pt x="5347" y="3720"/>
                </a:cubicBezTo>
                <a:cubicBezTo>
                  <a:pt x="5390" y="3676"/>
                  <a:pt x="5430" y="3632"/>
                  <a:pt x="5474" y="3596"/>
                </a:cubicBezTo>
                <a:cubicBezTo>
                  <a:pt x="5644" y="3438"/>
                  <a:pt x="5801" y="3297"/>
                  <a:pt x="5937" y="3173"/>
                </a:cubicBezTo>
                <a:cubicBezTo>
                  <a:pt x="6002" y="3107"/>
                  <a:pt x="6072" y="3054"/>
                  <a:pt x="6133" y="3001"/>
                </a:cubicBezTo>
                <a:cubicBezTo>
                  <a:pt x="6195" y="2948"/>
                  <a:pt x="6251" y="2900"/>
                  <a:pt x="6304" y="2860"/>
                </a:cubicBezTo>
                <a:cubicBezTo>
                  <a:pt x="6409" y="2772"/>
                  <a:pt x="6492" y="2702"/>
                  <a:pt x="6557" y="2649"/>
                </a:cubicBezTo>
                <a:cubicBezTo>
                  <a:pt x="6623" y="2596"/>
                  <a:pt x="6666" y="2565"/>
                  <a:pt x="6684" y="2547"/>
                </a:cubicBezTo>
                <a:lnTo>
                  <a:pt x="6592" y="2618"/>
                </a:lnTo>
                <a:cubicBezTo>
                  <a:pt x="6584" y="2653"/>
                  <a:pt x="6553" y="2675"/>
                  <a:pt x="6522" y="2702"/>
                </a:cubicBezTo>
                <a:close/>
                <a:moveTo>
                  <a:pt x="9918" y="1058"/>
                </a:moveTo>
                <a:cubicBezTo>
                  <a:pt x="9962" y="1040"/>
                  <a:pt x="10001" y="1018"/>
                  <a:pt x="10045" y="1000"/>
                </a:cubicBezTo>
                <a:cubicBezTo>
                  <a:pt x="10023" y="1005"/>
                  <a:pt x="9979" y="1027"/>
                  <a:pt x="9918" y="1058"/>
                </a:cubicBezTo>
                <a:close/>
                <a:moveTo>
                  <a:pt x="15529" y="4"/>
                </a:moveTo>
                <a:cubicBezTo>
                  <a:pt x="15546" y="4"/>
                  <a:pt x="15559" y="0"/>
                  <a:pt x="15568" y="0"/>
                </a:cubicBezTo>
                <a:cubicBezTo>
                  <a:pt x="15555" y="0"/>
                  <a:pt x="15542" y="4"/>
                  <a:pt x="15529" y="4"/>
                </a:cubicBezTo>
                <a:close/>
                <a:moveTo>
                  <a:pt x="3149" y="8145"/>
                </a:moveTo>
                <a:cubicBezTo>
                  <a:pt x="3188" y="8070"/>
                  <a:pt x="3232" y="7995"/>
                  <a:pt x="3271" y="7915"/>
                </a:cubicBezTo>
                <a:cubicBezTo>
                  <a:pt x="3315" y="7841"/>
                  <a:pt x="3359" y="7766"/>
                  <a:pt x="3402" y="7695"/>
                </a:cubicBezTo>
                <a:cubicBezTo>
                  <a:pt x="3490" y="7545"/>
                  <a:pt x="3577" y="7400"/>
                  <a:pt x="3665" y="7254"/>
                </a:cubicBezTo>
                <a:cubicBezTo>
                  <a:pt x="3756" y="7113"/>
                  <a:pt x="3852" y="6972"/>
                  <a:pt x="3944" y="6831"/>
                </a:cubicBezTo>
                <a:cubicBezTo>
                  <a:pt x="3992" y="6761"/>
                  <a:pt x="4036" y="6690"/>
                  <a:pt x="4084" y="6620"/>
                </a:cubicBezTo>
                <a:cubicBezTo>
                  <a:pt x="4132" y="6549"/>
                  <a:pt x="4185" y="6483"/>
                  <a:pt x="4233" y="6417"/>
                </a:cubicBezTo>
                <a:cubicBezTo>
                  <a:pt x="4333" y="6285"/>
                  <a:pt x="4429" y="6148"/>
                  <a:pt x="4530" y="6016"/>
                </a:cubicBezTo>
                <a:lnTo>
                  <a:pt x="4565" y="5967"/>
                </a:lnTo>
                <a:lnTo>
                  <a:pt x="4604" y="5919"/>
                </a:lnTo>
                <a:lnTo>
                  <a:pt x="4683" y="5822"/>
                </a:lnTo>
                <a:cubicBezTo>
                  <a:pt x="4735" y="5760"/>
                  <a:pt x="4788" y="5694"/>
                  <a:pt x="4840" y="5632"/>
                </a:cubicBezTo>
                <a:cubicBezTo>
                  <a:pt x="5041" y="5372"/>
                  <a:pt x="5264" y="5143"/>
                  <a:pt x="5474" y="4901"/>
                </a:cubicBezTo>
                <a:cubicBezTo>
                  <a:pt x="5500" y="4870"/>
                  <a:pt x="5526" y="4839"/>
                  <a:pt x="5552" y="4813"/>
                </a:cubicBezTo>
                <a:lnTo>
                  <a:pt x="5635" y="4729"/>
                </a:lnTo>
                <a:cubicBezTo>
                  <a:pt x="5692" y="4672"/>
                  <a:pt x="5745" y="4619"/>
                  <a:pt x="5801" y="4562"/>
                </a:cubicBezTo>
                <a:cubicBezTo>
                  <a:pt x="5858" y="4504"/>
                  <a:pt x="5911" y="4451"/>
                  <a:pt x="5967" y="4394"/>
                </a:cubicBezTo>
                <a:lnTo>
                  <a:pt x="6051" y="4310"/>
                </a:lnTo>
                <a:cubicBezTo>
                  <a:pt x="6077" y="4284"/>
                  <a:pt x="6107" y="4257"/>
                  <a:pt x="6138" y="4231"/>
                </a:cubicBezTo>
                <a:cubicBezTo>
                  <a:pt x="6370" y="4024"/>
                  <a:pt x="6588" y="3808"/>
                  <a:pt x="6824" y="3623"/>
                </a:cubicBezTo>
                <a:cubicBezTo>
                  <a:pt x="6938" y="3526"/>
                  <a:pt x="7056" y="3433"/>
                  <a:pt x="7169" y="3336"/>
                </a:cubicBezTo>
                <a:cubicBezTo>
                  <a:pt x="7287" y="3248"/>
                  <a:pt x="7405" y="3160"/>
                  <a:pt x="7519" y="3072"/>
                </a:cubicBezTo>
                <a:cubicBezTo>
                  <a:pt x="7576" y="3028"/>
                  <a:pt x="7632" y="2984"/>
                  <a:pt x="7694" y="2940"/>
                </a:cubicBezTo>
                <a:cubicBezTo>
                  <a:pt x="7750" y="2896"/>
                  <a:pt x="7812" y="2856"/>
                  <a:pt x="7868" y="2816"/>
                </a:cubicBezTo>
                <a:cubicBezTo>
                  <a:pt x="7986" y="2737"/>
                  <a:pt x="8104" y="2658"/>
                  <a:pt x="8218" y="2578"/>
                </a:cubicBezTo>
                <a:cubicBezTo>
                  <a:pt x="8332" y="2495"/>
                  <a:pt x="8454" y="2428"/>
                  <a:pt x="8568" y="2354"/>
                </a:cubicBezTo>
                <a:cubicBezTo>
                  <a:pt x="8686" y="2283"/>
                  <a:pt x="8799" y="2208"/>
                  <a:pt x="8913" y="2138"/>
                </a:cubicBezTo>
                <a:cubicBezTo>
                  <a:pt x="9031" y="2071"/>
                  <a:pt x="9144" y="2005"/>
                  <a:pt x="9262" y="1944"/>
                </a:cubicBezTo>
                <a:cubicBezTo>
                  <a:pt x="9319" y="1913"/>
                  <a:pt x="9376" y="1878"/>
                  <a:pt x="9433" y="1847"/>
                </a:cubicBezTo>
                <a:cubicBezTo>
                  <a:pt x="9490" y="1816"/>
                  <a:pt x="9546" y="1781"/>
                  <a:pt x="9603" y="1754"/>
                </a:cubicBezTo>
                <a:cubicBezTo>
                  <a:pt x="9717" y="1697"/>
                  <a:pt x="9831" y="1640"/>
                  <a:pt x="9944" y="1582"/>
                </a:cubicBezTo>
                <a:cubicBezTo>
                  <a:pt x="10058" y="1525"/>
                  <a:pt x="10167" y="1468"/>
                  <a:pt x="10281" y="1419"/>
                </a:cubicBezTo>
                <a:cubicBezTo>
                  <a:pt x="10394" y="1371"/>
                  <a:pt x="10503" y="1318"/>
                  <a:pt x="10613" y="1269"/>
                </a:cubicBezTo>
                <a:cubicBezTo>
                  <a:pt x="10665" y="1243"/>
                  <a:pt x="10722" y="1221"/>
                  <a:pt x="10774" y="1199"/>
                </a:cubicBezTo>
                <a:cubicBezTo>
                  <a:pt x="10827" y="1177"/>
                  <a:pt x="10884" y="1155"/>
                  <a:pt x="10936" y="1133"/>
                </a:cubicBezTo>
                <a:cubicBezTo>
                  <a:pt x="11045" y="1089"/>
                  <a:pt x="11150" y="1049"/>
                  <a:pt x="11255" y="1005"/>
                </a:cubicBezTo>
                <a:cubicBezTo>
                  <a:pt x="11307" y="983"/>
                  <a:pt x="11360" y="965"/>
                  <a:pt x="11412" y="943"/>
                </a:cubicBezTo>
                <a:cubicBezTo>
                  <a:pt x="11465" y="921"/>
                  <a:pt x="11517" y="908"/>
                  <a:pt x="11565" y="886"/>
                </a:cubicBezTo>
                <a:cubicBezTo>
                  <a:pt x="11670" y="851"/>
                  <a:pt x="11771" y="815"/>
                  <a:pt x="11867" y="780"/>
                </a:cubicBezTo>
                <a:cubicBezTo>
                  <a:pt x="11915" y="763"/>
                  <a:pt x="11967" y="745"/>
                  <a:pt x="12015" y="727"/>
                </a:cubicBezTo>
                <a:cubicBezTo>
                  <a:pt x="12042" y="718"/>
                  <a:pt x="12063" y="710"/>
                  <a:pt x="12090" y="701"/>
                </a:cubicBezTo>
                <a:cubicBezTo>
                  <a:pt x="12116" y="692"/>
                  <a:pt x="12138" y="688"/>
                  <a:pt x="12164" y="679"/>
                </a:cubicBezTo>
                <a:cubicBezTo>
                  <a:pt x="12356" y="621"/>
                  <a:pt x="12544" y="564"/>
                  <a:pt x="12723" y="511"/>
                </a:cubicBezTo>
                <a:cubicBezTo>
                  <a:pt x="12907" y="463"/>
                  <a:pt x="13077" y="419"/>
                  <a:pt x="13243" y="379"/>
                </a:cubicBezTo>
                <a:cubicBezTo>
                  <a:pt x="13409" y="335"/>
                  <a:pt x="13571" y="304"/>
                  <a:pt x="13720" y="273"/>
                </a:cubicBezTo>
                <a:cubicBezTo>
                  <a:pt x="13794" y="256"/>
                  <a:pt x="13868" y="242"/>
                  <a:pt x="13943" y="225"/>
                </a:cubicBezTo>
                <a:cubicBezTo>
                  <a:pt x="13977" y="216"/>
                  <a:pt x="14012" y="212"/>
                  <a:pt x="14047" y="203"/>
                </a:cubicBezTo>
                <a:cubicBezTo>
                  <a:pt x="14082" y="194"/>
                  <a:pt x="14117" y="190"/>
                  <a:pt x="14152" y="185"/>
                </a:cubicBezTo>
                <a:cubicBezTo>
                  <a:pt x="14288" y="163"/>
                  <a:pt x="14415" y="141"/>
                  <a:pt x="14533" y="123"/>
                </a:cubicBezTo>
                <a:cubicBezTo>
                  <a:pt x="14589" y="115"/>
                  <a:pt x="14646" y="106"/>
                  <a:pt x="14703" y="97"/>
                </a:cubicBezTo>
                <a:cubicBezTo>
                  <a:pt x="14755" y="88"/>
                  <a:pt x="14808" y="84"/>
                  <a:pt x="14860" y="75"/>
                </a:cubicBezTo>
                <a:cubicBezTo>
                  <a:pt x="15061" y="49"/>
                  <a:pt x="15219" y="31"/>
                  <a:pt x="15341" y="13"/>
                </a:cubicBezTo>
                <a:cubicBezTo>
                  <a:pt x="15345" y="13"/>
                  <a:pt x="15350" y="13"/>
                  <a:pt x="15354" y="13"/>
                </a:cubicBezTo>
                <a:cubicBezTo>
                  <a:pt x="13632" y="176"/>
                  <a:pt x="11937" y="626"/>
                  <a:pt x="10355" y="1335"/>
                </a:cubicBezTo>
                <a:cubicBezTo>
                  <a:pt x="8703" y="2076"/>
                  <a:pt x="7174" y="3103"/>
                  <a:pt x="5872" y="4372"/>
                </a:cubicBezTo>
                <a:lnTo>
                  <a:pt x="5631" y="4614"/>
                </a:lnTo>
                <a:lnTo>
                  <a:pt x="5509" y="4733"/>
                </a:lnTo>
                <a:cubicBezTo>
                  <a:pt x="5469" y="4773"/>
                  <a:pt x="5430" y="4817"/>
                  <a:pt x="5391" y="4857"/>
                </a:cubicBezTo>
                <a:lnTo>
                  <a:pt x="5159" y="5108"/>
                </a:lnTo>
                <a:lnTo>
                  <a:pt x="5046" y="5236"/>
                </a:lnTo>
                <a:cubicBezTo>
                  <a:pt x="5006" y="5276"/>
                  <a:pt x="4967" y="5320"/>
                  <a:pt x="4932" y="5364"/>
                </a:cubicBezTo>
                <a:lnTo>
                  <a:pt x="4495" y="5888"/>
                </a:lnTo>
                <a:lnTo>
                  <a:pt x="4084" y="6435"/>
                </a:lnTo>
                <a:cubicBezTo>
                  <a:pt x="3822" y="6809"/>
                  <a:pt x="3564" y="7184"/>
                  <a:pt x="3337" y="7581"/>
                </a:cubicBezTo>
                <a:cubicBezTo>
                  <a:pt x="3280" y="7677"/>
                  <a:pt x="3219" y="7774"/>
                  <a:pt x="3162" y="7876"/>
                </a:cubicBezTo>
                <a:lnTo>
                  <a:pt x="3001" y="8176"/>
                </a:lnTo>
                <a:cubicBezTo>
                  <a:pt x="2974" y="8224"/>
                  <a:pt x="2944" y="8277"/>
                  <a:pt x="2918" y="8325"/>
                </a:cubicBezTo>
                <a:lnTo>
                  <a:pt x="2843" y="8480"/>
                </a:lnTo>
                <a:cubicBezTo>
                  <a:pt x="2791" y="8581"/>
                  <a:pt x="2743" y="8682"/>
                  <a:pt x="2690" y="8784"/>
                </a:cubicBezTo>
                <a:cubicBezTo>
                  <a:pt x="2306" y="9608"/>
                  <a:pt x="1995" y="10467"/>
                  <a:pt x="1790" y="11358"/>
                </a:cubicBezTo>
                <a:lnTo>
                  <a:pt x="1751" y="11525"/>
                </a:lnTo>
                <a:cubicBezTo>
                  <a:pt x="1738" y="11582"/>
                  <a:pt x="1729" y="11635"/>
                  <a:pt x="1716" y="11692"/>
                </a:cubicBezTo>
                <a:cubicBezTo>
                  <a:pt x="1694" y="11803"/>
                  <a:pt x="1668" y="11917"/>
                  <a:pt x="1650" y="12027"/>
                </a:cubicBezTo>
                <a:cubicBezTo>
                  <a:pt x="1615" y="12252"/>
                  <a:pt x="1572" y="12477"/>
                  <a:pt x="1550" y="12702"/>
                </a:cubicBezTo>
                <a:cubicBezTo>
                  <a:pt x="1519" y="12927"/>
                  <a:pt x="1502" y="13156"/>
                  <a:pt x="1480" y="13380"/>
                </a:cubicBezTo>
                <a:cubicBezTo>
                  <a:pt x="1467" y="13610"/>
                  <a:pt x="1454" y="13834"/>
                  <a:pt x="1449" y="14064"/>
                </a:cubicBezTo>
                <a:cubicBezTo>
                  <a:pt x="1414" y="15888"/>
                  <a:pt x="1777" y="17726"/>
                  <a:pt x="2472" y="19423"/>
                </a:cubicBezTo>
                <a:cubicBezTo>
                  <a:pt x="2778" y="20176"/>
                  <a:pt x="3154" y="20899"/>
                  <a:pt x="3586" y="21587"/>
                </a:cubicBezTo>
                <a:lnTo>
                  <a:pt x="3853" y="21587"/>
                </a:lnTo>
                <a:cubicBezTo>
                  <a:pt x="3822" y="21543"/>
                  <a:pt x="3796" y="21503"/>
                  <a:pt x="3765" y="21459"/>
                </a:cubicBezTo>
                <a:cubicBezTo>
                  <a:pt x="3717" y="21384"/>
                  <a:pt x="3674" y="21309"/>
                  <a:pt x="3625" y="21234"/>
                </a:cubicBezTo>
                <a:lnTo>
                  <a:pt x="3556" y="21120"/>
                </a:lnTo>
                <a:lnTo>
                  <a:pt x="3490" y="21005"/>
                </a:lnTo>
                <a:cubicBezTo>
                  <a:pt x="3446" y="20930"/>
                  <a:pt x="3403" y="20851"/>
                  <a:pt x="3355" y="20776"/>
                </a:cubicBezTo>
                <a:cubicBezTo>
                  <a:pt x="3311" y="20696"/>
                  <a:pt x="3271" y="20617"/>
                  <a:pt x="3228" y="20538"/>
                </a:cubicBezTo>
                <a:lnTo>
                  <a:pt x="3162" y="20419"/>
                </a:lnTo>
                <a:lnTo>
                  <a:pt x="3101" y="20300"/>
                </a:lnTo>
                <a:cubicBezTo>
                  <a:pt x="3062" y="20220"/>
                  <a:pt x="3022" y="20141"/>
                  <a:pt x="2979" y="20057"/>
                </a:cubicBezTo>
                <a:cubicBezTo>
                  <a:pt x="2939" y="19978"/>
                  <a:pt x="2904" y="19894"/>
                  <a:pt x="2865" y="19815"/>
                </a:cubicBezTo>
                <a:lnTo>
                  <a:pt x="2808" y="19692"/>
                </a:lnTo>
                <a:cubicBezTo>
                  <a:pt x="2791" y="19652"/>
                  <a:pt x="2773" y="19608"/>
                  <a:pt x="2756" y="19568"/>
                </a:cubicBezTo>
                <a:lnTo>
                  <a:pt x="2647" y="19321"/>
                </a:lnTo>
                <a:cubicBezTo>
                  <a:pt x="2612" y="19238"/>
                  <a:pt x="2581" y="19154"/>
                  <a:pt x="2546" y="19070"/>
                </a:cubicBezTo>
                <a:cubicBezTo>
                  <a:pt x="2476" y="18903"/>
                  <a:pt x="2419" y="18731"/>
                  <a:pt x="2358" y="18559"/>
                </a:cubicBezTo>
                <a:cubicBezTo>
                  <a:pt x="2122" y="17871"/>
                  <a:pt x="1939" y="17166"/>
                  <a:pt x="1808" y="16448"/>
                </a:cubicBezTo>
                <a:cubicBezTo>
                  <a:pt x="1685" y="15730"/>
                  <a:pt x="1615" y="15002"/>
                  <a:pt x="1611" y="14275"/>
                </a:cubicBezTo>
                <a:cubicBezTo>
                  <a:pt x="1611" y="13548"/>
                  <a:pt x="1668" y="12825"/>
                  <a:pt x="1786" y="12116"/>
                </a:cubicBezTo>
                <a:cubicBezTo>
                  <a:pt x="2013" y="10710"/>
                  <a:pt x="2498" y="9361"/>
                  <a:pt x="3149" y="8145"/>
                </a:cubicBezTo>
                <a:close/>
                <a:moveTo>
                  <a:pt x="6282" y="3398"/>
                </a:moveTo>
                <a:cubicBezTo>
                  <a:pt x="6142" y="3521"/>
                  <a:pt x="6002" y="3649"/>
                  <a:pt x="5867" y="3773"/>
                </a:cubicBezTo>
                <a:lnTo>
                  <a:pt x="5762" y="3865"/>
                </a:lnTo>
                <a:cubicBezTo>
                  <a:pt x="5727" y="3896"/>
                  <a:pt x="5692" y="3927"/>
                  <a:pt x="5662" y="3962"/>
                </a:cubicBezTo>
                <a:lnTo>
                  <a:pt x="5461" y="4160"/>
                </a:lnTo>
                <a:lnTo>
                  <a:pt x="5260" y="4359"/>
                </a:lnTo>
                <a:lnTo>
                  <a:pt x="5159" y="4456"/>
                </a:lnTo>
                <a:lnTo>
                  <a:pt x="5063" y="4557"/>
                </a:lnTo>
                <a:lnTo>
                  <a:pt x="4683" y="4971"/>
                </a:lnTo>
                <a:cubicBezTo>
                  <a:pt x="4617" y="5038"/>
                  <a:pt x="4560" y="5112"/>
                  <a:pt x="4499" y="5187"/>
                </a:cubicBezTo>
                <a:lnTo>
                  <a:pt x="4320" y="5403"/>
                </a:lnTo>
                <a:lnTo>
                  <a:pt x="4141" y="5619"/>
                </a:lnTo>
                <a:cubicBezTo>
                  <a:pt x="4084" y="5694"/>
                  <a:pt x="4027" y="5769"/>
                  <a:pt x="3970" y="5844"/>
                </a:cubicBezTo>
                <a:cubicBezTo>
                  <a:pt x="3857" y="5994"/>
                  <a:pt x="3743" y="6144"/>
                  <a:pt x="3634" y="6294"/>
                </a:cubicBezTo>
                <a:lnTo>
                  <a:pt x="3319" y="6761"/>
                </a:lnTo>
                <a:cubicBezTo>
                  <a:pt x="2489" y="8012"/>
                  <a:pt x="1847" y="9392"/>
                  <a:pt x="1449" y="10846"/>
                </a:cubicBezTo>
                <a:lnTo>
                  <a:pt x="1410" y="10983"/>
                </a:lnTo>
                <a:lnTo>
                  <a:pt x="1375" y="11120"/>
                </a:lnTo>
                <a:lnTo>
                  <a:pt x="1309" y="11393"/>
                </a:lnTo>
                <a:cubicBezTo>
                  <a:pt x="1287" y="11485"/>
                  <a:pt x="1270" y="11578"/>
                  <a:pt x="1252" y="11670"/>
                </a:cubicBezTo>
                <a:cubicBezTo>
                  <a:pt x="1235" y="11763"/>
                  <a:pt x="1213" y="11856"/>
                  <a:pt x="1196" y="11948"/>
                </a:cubicBezTo>
                <a:cubicBezTo>
                  <a:pt x="1134" y="12318"/>
                  <a:pt x="1078" y="12693"/>
                  <a:pt x="1043" y="13068"/>
                </a:cubicBezTo>
                <a:cubicBezTo>
                  <a:pt x="973" y="13821"/>
                  <a:pt x="964" y="14579"/>
                  <a:pt x="1025" y="15333"/>
                </a:cubicBezTo>
                <a:cubicBezTo>
                  <a:pt x="1143" y="16840"/>
                  <a:pt x="1510" y="18330"/>
                  <a:pt x="2096" y="19723"/>
                </a:cubicBezTo>
                <a:cubicBezTo>
                  <a:pt x="2240" y="20071"/>
                  <a:pt x="2406" y="20414"/>
                  <a:pt x="2577" y="20749"/>
                </a:cubicBezTo>
                <a:cubicBezTo>
                  <a:pt x="2668" y="20917"/>
                  <a:pt x="2751" y="21084"/>
                  <a:pt x="2847" y="21247"/>
                </a:cubicBezTo>
                <a:cubicBezTo>
                  <a:pt x="2895" y="21331"/>
                  <a:pt x="2939" y="21410"/>
                  <a:pt x="2987" y="21494"/>
                </a:cubicBezTo>
                <a:lnTo>
                  <a:pt x="3044" y="21591"/>
                </a:lnTo>
                <a:lnTo>
                  <a:pt x="3254" y="21591"/>
                </a:lnTo>
                <a:cubicBezTo>
                  <a:pt x="3062" y="21283"/>
                  <a:pt x="2882" y="20970"/>
                  <a:pt x="2712" y="20644"/>
                </a:cubicBezTo>
                <a:cubicBezTo>
                  <a:pt x="2166" y="19590"/>
                  <a:pt x="1737" y="18453"/>
                  <a:pt x="1467" y="17276"/>
                </a:cubicBezTo>
                <a:cubicBezTo>
                  <a:pt x="1191" y="16100"/>
                  <a:pt x="1073" y="14883"/>
                  <a:pt x="1121" y="13689"/>
                </a:cubicBezTo>
                <a:cubicBezTo>
                  <a:pt x="1143" y="13094"/>
                  <a:pt x="1209" y="12503"/>
                  <a:pt x="1309" y="11926"/>
                </a:cubicBezTo>
                <a:cubicBezTo>
                  <a:pt x="1410" y="11349"/>
                  <a:pt x="1554" y="10785"/>
                  <a:pt x="1724" y="10242"/>
                </a:cubicBezTo>
                <a:cubicBezTo>
                  <a:pt x="1899" y="9700"/>
                  <a:pt x="2100" y="9172"/>
                  <a:pt x="2332" y="8673"/>
                </a:cubicBezTo>
                <a:cubicBezTo>
                  <a:pt x="2563" y="8175"/>
                  <a:pt x="2817" y="7695"/>
                  <a:pt x="3092" y="7246"/>
                </a:cubicBezTo>
                <a:cubicBezTo>
                  <a:pt x="3634" y="6342"/>
                  <a:pt x="4237" y="5540"/>
                  <a:pt x="4849" y="4848"/>
                </a:cubicBezTo>
                <a:cubicBezTo>
                  <a:pt x="5465" y="4156"/>
                  <a:pt x="6090" y="3565"/>
                  <a:pt x="6684" y="3090"/>
                </a:cubicBezTo>
                <a:cubicBezTo>
                  <a:pt x="6828" y="2966"/>
                  <a:pt x="6977" y="2856"/>
                  <a:pt x="7121" y="2746"/>
                </a:cubicBezTo>
                <a:cubicBezTo>
                  <a:pt x="7191" y="2693"/>
                  <a:pt x="7261" y="2640"/>
                  <a:pt x="7331" y="2587"/>
                </a:cubicBezTo>
                <a:cubicBezTo>
                  <a:pt x="7366" y="2561"/>
                  <a:pt x="7401" y="2534"/>
                  <a:pt x="7436" y="2508"/>
                </a:cubicBezTo>
                <a:cubicBezTo>
                  <a:pt x="7471" y="2486"/>
                  <a:pt x="7506" y="2459"/>
                  <a:pt x="7541" y="2437"/>
                </a:cubicBezTo>
                <a:cubicBezTo>
                  <a:pt x="7680" y="2345"/>
                  <a:pt x="7812" y="2252"/>
                  <a:pt x="7938" y="2164"/>
                </a:cubicBezTo>
                <a:cubicBezTo>
                  <a:pt x="7969" y="2142"/>
                  <a:pt x="8004" y="2120"/>
                  <a:pt x="8034" y="2098"/>
                </a:cubicBezTo>
                <a:cubicBezTo>
                  <a:pt x="8065" y="2076"/>
                  <a:pt x="8100" y="2058"/>
                  <a:pt x="8131" y="2041"/>
                </a:cubicBezTo>
                <a:cubicBezTo>
                  <a:pt x="8192" y="2001"/>
                  <a:pt x="8253" y="1961"/>
                  <a:pt x="8314" y="1926"/>
                </a:cubicBezTo>
                <a:cubicBezTo>
                  <a:pt x="8436" y="1851"/>
                  <a:pt x="8550" y="1781"/>
                  <a:pt x="8659" y="1714"/>
                </a:cubicBezTo>
                <a:cubicBezTo>
                  <a:pt x="8769" y="1653"/>
                  <a:pt x="8878" y="1591"/>
                  <a:pt x="8974" y="1538"/>
                </a:cubicBezTo>
                <a:cubicBezTo>
                  <a:pt x="9070" y="1485"/>
                  <a:pt x="9166" y="1432"/>
                  <a:pt x="9249" y="1384"/>
                </a:cubicBezTo>
                <a:cubicBezTo>
                  <a:pt x="9337" y="1335"/>
                  <a:pt x="9420" y="1296"/>
                  <a:pt x="9490" y="1261"/>
                </a:cubicBezTo>
                <a:cubicBezTo>
                  <a:pt x="9669" y="1172"/>
                  <a:pt x="9804" y="1102"/>
                  <a:pt x="9900" y="1053"/>
                </a:cubicBezTo>
                <a:cubicBezTo>
                  <a:pt x="9271" y="1353"/>
                  <a:pt x="8655" y="1688"/>
                  <a:pt x="8065" y="2063"/>
                </a:cubicBezTo>
                <a:cubicBezTo>
                  <a:pt x="7458" y="2472"/>
                  <a:pt x="6855" y="2913"/>
                  <a:pt x="6282" y="3398"/>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F0E7EF90-6624-F744-869B-47A829B2440F}"/>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3522979"/>
            <a:ext cx="7995627" cy="180552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5355494"/>
            <a:ext cx="7995627" cy="558799"/>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
        <p:nvSpPr>
          <p:cNvPr id="7" name="Shape">
            <a:extLst>
              <a:ext uri="{FF2B5EF4-FFF2-40B4-BE49-F238E27FC236}">
                <a16:creationId xmlns:a16="http://schemas.microsoft.com/office/drawing/2014/main" id="{7D633128-8944-9140-8391-7040793ED12B}"/>
              </a:ext>
            </a:extLst>
          </p:cNvPr>
          <p:cNvSpPr/>
          <p:nvPr/>
        </p:nvSpPr>
        <p:spPr>
          <a:xfrm>
            <a:off x="-103728" y="1333500"/>
            <a:ext cx="10293376" cy="5524500"/>
          </a:xfrm>
          <a:custGeom>
            <a:avLst/>
            <a:gdLst/>
            <a:ahLst/>
            <a:cxnLst>
              <a:cxn ang="0">
                <a:pos x="wd2" y="hd2"/>
              </a:cxn>
              <a:cxn ang="5400000">
                <a:pos x="wd2" y="hd2"/>
              </a:cxn>
              <a:cxn ang="10800000">
                <a:pos x="wd2" y="hd2"/>
              </a:cxn>
              <a:cxn ang="16200000">
                <a:pos x="wd2" y="hd2"/>
              </a:cxn>
            </a:cxnLst>
            <a:rect l="0" t="0" r="r" b="b"/>
            <a:pathLst>
              <a:path w="21600" h="21600" extrusionOk="0">
                <a:moveTo>
                  <a:pt x="21176" y="17378"/>
                </a:moveTo>
                <a:cubicBezTo>
                  <a:pt x="21136" y="18819"/>
                  <a:pt x="20960" y="20241"/>
                  <a:pt x="20681" y="21590"/>
                </a:cubicBezTo>
                <a:lnTo>
                  <a:pt x="20673" y="21590"/>
                </a:lnTo>
                <a:cubicBezTo>
                  <a:pt x="20737" y="21273"/>
                  <a:pt x="20808" y="20896"/>
                  <a:pt x="20878" y="20456"/>
                </a:cubicBezTo>
                <a:cubicBezTo>
                  <a:pt x="20982" y="19782"/>
                  <a:pt x="21078" y="18961"/>
                  <a:pt x="21128" y="18018"/>
                </a:cubicBezTo>
                <a:cubicBezTo>
                  <a:pt x="21176" y="17075"/>
                  <a:pt x="21174" y="16009"/>
                  <a:pt x="21083" y="14871"/>
                </a:cubicBezTo>
                <a:cubicBezTo>
                  <a:pt x="21038" y="14304"/>
                  <a:pt x="20971" y="13717"/>
                  <a:pt x="20880" y="13126"/>
                </a:cubicBezTo>
                <a:cubicBezTo>
                  <a:pt x="20835" y="12828"/>
                  <a:pt x="20782" y="12530"/>
                  <a:pt x="20726" y="12232"/>
                </a:cubicBezTo>
                <a:cubicBezTo>
                  <a:pt x="20697" y="12080"/>
                  <a:pt x="20665" y="11934"/>
                  <a:pt x="20633" y="11782"/>
                </a:cubicBezTo>
                <a:cubicBezTo>
                  <a:pt x="20617" y="11709"/>
                  <a:pt x="20603" y="11631"/>
                  <a:pt x="20585" y="11557"/>
                </a:cubicBezTo>
                <a:cubicBezTo>
                  <a:pt x="20566" y="11484"/>
                  <a:pt x="20550" y="11411"/>
                  <a:pt x="20531" y="11333"/>
                </a:cubicBezTo>
                <a:cubicBezTo>
                  <a:pt x="20387" y="10736"/>
                  <a:pt x="20220" y="10145"/>
                  <a:pt x="20017" y="9569"/>
                </a:cubicBezTo>
                <a:cubicBezTo>
                  <a:pt x="19817" y="8997"/>
                  <a:pt x="19588" y="8440"/>
                  <a:pt x="19335" y="7907"/>
                </a:cubicBezTo>
                <a:cubicBezTo>
                  <a:pt x="18828" y="6842"/>
                  <a:pt x="18218" y="5889"/>
                  <a:pt x="17544" y="5077"/>
                </a:cubicBezTo>
                <a:cubicBezTo>
                  <a:pt x="16870" y="4261"/>
                  <a:pt x="16131" y="3592"/>
                  <a:pt x="15369" y="3059"/>
                </a:cubicBezTo>
                <a:cubicBezTo>
                  <a:pt x="13840" y="1994"/>
                  <a:pt x="12203" y="1486"/>
                  <a:pt x="10679" y="1486"/>
                </a:cubicBezTo>
                <a:cubicBezTo>
                  <a:pt x="9914" y="1481"/>
                  <a:pt x="9178" y="1588"/>
                  <a:pt x="8488" y="1784"/>
                </a:cubicBezTo>
                <a:cubicBezTo>
                  <a:pt x="7798" y="1974"/>
                  <a:pt x="7153" y="2248"/>
                  <a:pt x="6567" y="2561"/>
                </a:cubicBezTo>
                <a:cubicBezTo>
                  <a:pt x="5397" y="3191"/>
                  <a:pt x="4475" y="3993"/>
                  <a:pt x="3854" y="4608"/>
                </a:cubicBezTo>
                <a:cubicBezTo>
                  <a:pt x="3814" y="4647"/>
                  <a:pt x="3776" y="4682"/>
                  <a:pt x="3739" y="4721"/>
                </a:cubicBezTo>
                <a:cubicBezTo>
                  <a:pt x="3702" y="4760"/>
                  <a:pt x="3667" y="4799"/>
                  <a:pt x="3633" y="4833"/>
                </a:cubicBezTo>
                <a:cubicBezTo>
                  <a:pt x="3563" y="4906"/>
                  <a:pt x="3499" y="4975"/>
                  <a:pt x="3441" y="5038"/>
                </a:cubicBezTo>
                <a:cubicBezTo>
                  <a:pt x="3382" y="5102"/>
                  <a:pt x="3326" y="5161"/>
                  <a:pt x="3275" y="5214"/>
                </a:cubicBezTo>
                <a:cubicBezTo>
                  <a:pt x="3227" y="5273"/>
                  <a:pt x="3182" y="5322"/>
                  <a:pt x="3142" y="5371"/>
                </a:cubicBezTo>
                <a:cubicBezTo>
                  <a:pt x="2982" y="5556"/>
                  <a:pt x="2897" y="5654"/>
                  <a:pt x="2897" y="5654"/>
                </a:cubicBezTo>
                <a:cubicBezTo>
                  <a:pt x="3475" y="4828"/>
                  <a:pt x="4096" y="4090"/>
                  <a:pt x="4749" y="3445"/>
                </a:cubicBezTo>
                <a:lnTo>
                  <a:pt x="5104" y="3167"/>
                </a:lnTo>
                <a:lnTo>
                  <a:pt x="5463" y="2913"/>
                </a:lnTo>
                <a:cubicBezTo>
                  <a:pt x="5583" y="2825"/>
                  <a:pt x="5706" y="2751"/>
                  <a:pt x="5826" y="2678"/>
                </a:cubicBezTo>
                <a:lnTo>
                  <a:pt x="6007" y="2566"/>
                </a:lnTo>
                <a:cubicBezTo>
                  <a:pt x="6036" y="2546"/>
                  <a:pt x="6068" y="2527"/>
                  <a:pt x="6098" y="2507"/>
                </a:cubicBezTo>
                <a:lnTo>
                  <a:pt x="6191" y="2458"/>
                </a:lnTo>
                <a:lnTo>
                  <a:pt x="6559" y="2258"/>
                </a:lnTo>
                <a:cubicBezTo>
                  <a:pt x="6681" y="2194"/>
                  <a:pt x="6807" y="2136"/>
                  <a:pt x="6929" y="2077"/>
                </a:cubicBezTo>
                <a:lnTo>
                  <a:pt x="7116" y="1989"/>
                </a:lnTo>
                <a:lnTo>
                  <a:pt x="7302" y="1911"/>
                </a:lnTo>
                <a:lnTo>
                  <a:pt x="7489" y="1833"/>
                </a:lnTo>
                <a:cubicBezTo>
                  <a:pt x="7553" y="1808"/>
                  <a:pt x="7614" y="1779"/>
                  <a:pt x="7678" y="1759"/>
                </a:cubicBezTo>
                <a:lnTo>
                  <a:pt x="8056" y="1632"/>
                </a:lnTo>
                <a:lnTo>
                  <a:pt x="8150" y="1598"/>
                </a:lnTo>
                <a:lnTo>
                  <a:pt x="8246" y="1574"/>
                </a:lnTo>
                <a:lnTo>
                  <a:pt x="8435" y="1525"/>
                </a:lnTo>
                <a:cubicBezTo>
                  <a:pt x="8688" y="1446"/>
                  <a:pt x="8944" y="1407"/>
                  <a:pt x="9197" y="1354"/>
                </a:cubicBezTo>
                <a:lnTo>
                  <a:pt x="9581" y="1300"/>
                </a:lnTo>
                <a:cubicBezTo>
                  <a:pt x="9645" y="1290"/>
                  <a:pt x="9709" y="1280"/>
                  <a:pt x="9773" y="1275"/>
                </a:cubicBezTo>
                <a:lnTo>
                  <a:pt x="9965" y="1261"/>
                </a:lnTo>
                <a:lnTo>
                  <a:pt x="10156" y="1246"/>
                </a:lnTo>
                <a:lnTo>
                  <a:pt x="10252" y="1241"/>
                </a:lnTo>
                <a:cubicBezTo>
                  <a:pt x="10284" y="1241"/>
                  <a:pt x="10316" y="1241"/>
                  <a:pt x="10348" y="1241"/>
                </a:cubicBezTo>
                <a:lnTo>
                  <a:pt x="10732" y="1241"/>
                </a:lnTo>
                <a:cubicBezTo>
                  <a:pt x="10796" y="1241"/>
                  <a:pt x="10860" y="1246"/>
                  <a:pt x="10924" y="1251"/>
                </a:cubicBezTo>
                <a:lnTo>
                  <a:pt x="11116" y="1266"/>
                </a:lnTo>
                <a:lnTo>
                  <a:pt x="11308" y="1280"/>
                </a:lnTo>
                <a:lnTo>
                  <a:pt x="11500" y="1305"/>
                </a:lnTo>
                <a:cubicBezTo>
                  <a:pt x="11628" y="1324"/>
                  <a:pt x="11755" y="1339"/>
                  <a:pt x="11881" y="1358"/>
                </a:cubicBezTo>
                <a:lnTo>
                  <a:pt x="12262" y="1437"/>
                </a:lnTo>
                <a:lnTo>
                  <a:pt x="12358" y="1456"/>
                </a:lnTo>
                <a:lnTo>
                  <a:pt x="12454" y="1481"/>
                </a:lnTo>
                <a:lnTo>
                  <a:pt x="12643" y="1534"/>
                </a:lnTo>
                <a:cubicBezTo>
                  <a:pt x="12768" y="1569"/>
                  <a:pt x="12896" y="1603"/>
                  <a:pt x="13021" y="1652"/>
                </a:cubicBezTo>
                <a:lnTo>
                  <a:pt x="13211" y="1715"/>
                </a:lnTo>
                <a:lnTo>
                  <a:pt x="13397" y="1789"/>
                </a:lnTo>
                <a:cubicBezTo>
                  <a:pt x="13522" y="1833"/>
                  <a:pt x="13645" y="1891"/>
                  <a:pt x="13770" y="1945"/>
                </a:cubicBezTo>
                <a:cubicBezTo>
                  <a:pt x="14266" y="2165"/>
                  <a:pt x="14756" y="2443"/>
                  <a:pt x="15233" y="2766"/>
                </a:cubicBezTo>
                <a:cubicBezTo>
                  <a:pt x="15353" y="2844"/>
                  <a:pt x="15470" y="2937"/>
                  <a:pt x="15590" y="3020"/>
                </a:cubicBezTo>
                <a:cubicBezTo>
                  <a:pt x="15708" y="3108"/>
                  <a:pt x="15825" y="3201"/>
                  <a:pt x="15942" y="3294"/>
                </a:cubicBezTo>
                <a:cubicBezTo>
                  <a:pt x="16174" y="3489"/>
                  <a:pt x="16406" y="3685"/>
                  <a:pt x="16630" y="3905"/>
                </a:cubicBezTo>
                <a:lnTo>
                  <a:pt x="16798" y="4071"/>
                </a:lnTo>
                <a:lnTo>
                  <a:pt x="16963" y="4242"/>
                </a:lnTo>
                <a:cubicBezTo>
                  <a:pt x="17075" y="4354"/>
                  <a:pt x="17181" y="4481"/>
                  <a:pt x="17291" y="4598"/>
                </a:cubicBezTo>
                <a:cubicBezTo>
                  <a:pt x="17347" y="4657"/>
                  <a:pt x="17397" y="4721"/>
                  <a:pt x="17453" y="4784"/>
                </a:cubicBezTo>
                <a:lnTo>
                  <a:pt x="17613" y="4975"/>
                </a:lnTo>
                <a:lnTo>
                  <a:pt x="17770" y="5175"/>
                </a:lnTo>
                <a:cubicBezTo>
                  <a:pt x="17824" y="5244"/>
                  <a:pt x="17874" y="5307"/>
                  <a:pt x="17925" y="5380"/>
                </a:cubicBezTo>
                <a:cubicBezTo>
                  <a:pt x="18335" y="5933"/>
                  <a:pt x="18724" y="6543"/>
                  <a:pt x="19079" y="7213"/>
                </a:cubicBezTo>
                <a:cubicBezTo>
                  <a:pt x="19431" y="7887"/>
                  <a:pt x="19750" y="8620"/>
                  <a:pt x="20025" y="9402"/>
                </a:cubicBezTo>
                <a:cubicBezTo>
                  <a:pt x="20044" y="9451"/>
                  <a:pt x="20060" y="9500"/>
                  <a:pt x="20076" y="9549"/>
                </a:cubicBezTo>
                <a:lnTo>
                  <a:pt x="20124" y="9700"/>
                </a:lnTo>
                <a:cubicBezTo>
                  <a:pt x="20156" y="9798"/>
                  <a:pt x="20190" y="9901"/>
                  <a:pt x="20222" y="9998"/>
                </a:cubicBezTo>
                <a:lnTo>
                  <a:pt x="20313" y="10306"/>
                </a:lnTo>
                <a:lnTo>
                  <a:pt x="20358" y="10458"/>
                </a:lnTo>
                <a:cubicBezTo>
                  <a:pt x="20374" y="10512"/>
                  <a:pt x="20387" y="10560"/>
                  <a:pt x="20401" y="10614"/>
                </a:cubicBezTo>
                <a:lnTo>
                  <a:pt x="20483" y="10927"/>
                </a:lnTo>
                <a:lnTo>
                  <a:pt x="20505" y="11005"/>
                </a:lnTo>
                <a:lnTo>
                  <a:pt x="20523" y="11083"/>
                </a:lnTo>
                <a:lnTo>
                  <a:pt x="20561" y="11245"/>
                </a:lnTo>
                <a:lnTo>
                  <a:pt x="20635" y="11567"/>
                </a:lnTo>
                <a:lnTo>
                  <a:pt x="20702" y="11895"/>
                </a:lnTo>
                <a:cubicBezTo>
                  <a:pt x="21064" y="13654"/>
                  <a:pt x="21232" y="15526"/>
                  <a:pt x="21176" y="17378"/>
                </a:cubicBezTo>
                <a:close/>
                <a:moveTo>
                  <a:pt x="20888" y="16176"/>
                </a:moveTo>
                <a:cubicBezTo>
                  <a:pt x="20864" y="15061"/>
                  <a:pt x="20758" y="13957"/>
                  <a:pt x="20582" y="12887"/>
                </a:cubicBezTo>
                <a:cubicBezTo>
                  <a:pt x="20561" y="12750"/>
                  <a:pt x="20537" y="12618"/>
                  <a:pt x="20513" y="12486"/>
                </a:cubicBezTo>
                <a:cubicBezTo>
                  <a:pt x="20499" y="12418"/>
                  <a:pt x="20489" y="12354"/>
                  <a:pt x="20475" y="12286"/>
                </a:cubicBezTo>
                <a:lnTo>
                  <a:pt x="20435" y="12090"/>
                </a:lnTo>
                <a:lnTo>
                  <a:pt x="20395" y="11895"/>
                </a:lnTo>
                <a:cubicBezTo>
                  <a:pt x="20382" y="11831"/>
                  <a:pt x="20369" y="11763"/>
                  <a:pt x="20353" y="11699"/>
                </a:cubicBezTo>
                <a:lnTo>
                  <a:pt x="20262" y="11313"/>
                </a:lnTo>
                <a:cubicBezTo>
                  <a:pt x="20249" y="11250"/>
                  <a:pt x="20230" y="11186"/>
                  <a:pt x="20214" y="11123"/>
                </a:cubicBezTo>
                <a:lnTo>
                  <a:pt x="20164" y="10937"/>
                </a:lnTo>
                <a:lnTo>
                  <a:pt x="20113" y="10746"/>
                </a:lnTo>
                <a:lnTo>
                  <a:pt x="20060" y="10561"/>
                </a:lnTo>
                <a:cubicBezTo>
                  <a:pt x="20022" y="10438"/>
                  <a:pt x="19988" y="10316"/>
                  <a:pt x="19950" y="10194"/>
                </a:cubicBezTo>
                <a:lnTo>
                  <a:pt x="19833" y="9837"/>
                </a:lnTo>
                <a:cubicBezTo>
                  <a:pt x="19671" y="9363"/>
                  <a:pt x="19495" y="8909"/>
                  <a:pt x="19300" y="8474"/>
                </a:cubicBezTo>
                <a:cubicBezTo>
                  <a:pt x="19106" y="8044"/>
                  <a:pt x="18898" y="7624"/>
                  <a:pt x="18676" y="7233"/>
                </a:cubicBezTo>
                <a:cubicBezTo>
                  <a:pt x="18455" y="6842"/>
                  <a:pt x="18221" y="6470"/>
                  <a:pt x="17978" y="6123"/>
                </a:cubicBezTo>
                <a:cubicBezTo>
                  <a:pt x="17733" y="5776"/>
                  <a:pt x="17480" y="5454"/>
                  <a:pt x="17219" y="5146"/>
                </a:cubicBezTo>
                <a:cubicBezTo>
                  <a:pt x="16955" y="4843"/>
                  <a:pt x="16686" y="4560"/>
                  <a:pt x="16411" y="4301"/>
                </a:cubicBezTo>
                <a:cubicBezTo>
                  <a:pt x="16134" y="4042"/>
                  <a:pt x="15852" y="3802"/>
                  <a:pt x="15564" y="3582"/>
                </a:cubicBezTo>
                <a:cubicBezTo>
                  <a:pt x="15276" y="3367"/>
                  <a:pt x="14983" y="3162"/>
                  <a:pt x="14687" y="2986"/>
                </a:cubicBezTo>
                <a:cubicBezTo>
                  <a:pt x="14391" y="2810"/>
                  <a:pt x="14090" y="2649"/>
                  <a:pt x="13786" y="2507"/>
                </a:cubicBezTo>
                <a:cubicBezTo>
                  <a:pt x="12574" y="1945"/>
                  <a:pt x="11318" y="1720"/>
                  <a:pt x="10066" y="1789"/>
                </a:cubicBezTo>
                <a:cubicBezTo>
                  <a:pt x="9440" y="1828"/>
                  <a:pt x="8813" y="1940"/>
                  <a:pt x="8195" y="2126"/>
                </a:cubicBezTo>
                <a:cubicBezTo>
                  <a:pt x="7577" y="2316"/>
                  <a:pt x="6964" y="2580"/>
                  <a:pt x="6364" y="2918"/>
                </a:cubicBezTo>
                <a:cubicBezTo>
                  <a:pt x="5764" y="3255"/>
                  <a:pt x="5175" y="3665"/>
                  <a:pt x="4605" y="4144"/>
                </a:cubicBezTo>
                <a:cubicBezTo>
                  <a:pt x="4035" y="4628"/>
                  <a:pt x="3481" y="5175"/>
                  <a:pt x="2953" y="5806"/>
                </a:cubicBezTo>
                <a:cubicBezTo>
                  <a:pt x="2598" y="6324"/>
                  <a:pt x="2249" y="6856"/>
                  <a:pt x="1932" y="7443"/>
                </a:cubicBezTo>
                <a:lnTo>
                  <a:pt x="1812" y="7658"/>
                </a:lnTo>
                <a:cubicBezTo>
                  <a:pt x="1794" y="7692"/>
                  <a:pt x="1772" y="7731"/>
                  <a:pt x="1751" y="7765"/>
                </a:cubicBezTo>
                <a:lnTo>
                  <a:pt x="1692" y="7878"/>
                </a:lnTo>
                <a:lnTo>
                  <a:pt x="1460" y="8327"/>
                </a:lnTo>
                <a:cubicBezTo>
                  <a:pt x="1442" y="8366"/>
                  <a:pt x="1423" y="8401"/>
                  <a:pt x="1404" y="8440"/>
                </a:cubicBezTo>
                <a:lnTo>
                  <a:pt x="1349" y="8557"/>
                </a:lnTo>
                <a:lnTo>
                  <a:pt x="1239" y="8792"/>
                </a:lnTo>
                <a:lnTo>
                  <a:pt x="1130" y="9021"/>
                </a:lnTo>
                <a:lnTo>
                  <a:pt x="1077" y="9138"/>
                </a:lnTo>
                <a:lnTo>
                  <a:pt x="1026" y="9261"/>
                </a:lnTo>
                <a:cubicBezTo>
                  <a:pt x="1026" y="9261"/>
                  <a:pt x="1047" y="9222"/>
                  <a:pt x="1087" y="9138"/>
                </a:cubicBezTo>
                <a:cubicBezTo>
                  <a:pt x="1130" y="9060"/>
                  <a:pt x="1194" y="8948"/>
                  <a:pt x="1274" y="8801"/>
                </a:cubicBezTo>
                <a:cubicBezTo>
                  <a:pt x="1314" y="8728"/>
                  <a:pt x="1362" y="8645"/>
                  <a:pt x="1413" y="8552"/>
                </a:cubicBezTo>
                <a:cubicBezTo>
                  <a:pt x="1437" y="8503"/>
                  <a:pt x="1466" y="8459"/>
                  <a:pt x="1492" y="8415"/>
                </a:cubicBezTo>
                <a:cubicBezTo>
                  <a:pt x="1522" y="8366"/>
                  <a:pt x="1551" y="8318"/>
                  <a:pt x="1583" y="8269"/>
                </a:cubicBezTo>
                <a:cubicBezTo>
                  <a:pt x="1644" y="8166"/>
                  <a:pt x="1711" y="8054"/>
                  <a:pt x="1783" y="7936"/>
                </a:cubicBezTo>
                <a:cubicBezTo>
                  <a:pt x="1818" y="7878"/>
                  <a:pt x="1858" y="7819"/>
                  <a:pt x="1895" y="7760"/>
                </a:cubicBezTo>
                <a:cubicBezTo>
                  <a:pt x="1935" y="7702"/>
                  <a:pt x="1975" y="7638"/>
                  <a:pt x="2015" y="7575"/>
                </a:cubicBezTo>
                <a:cubicBezTo>
                  <a:pt x="2057" y="7511"/>
                  <a:pt x="2100" y="7448"/>
                  <a:pt x="2143" y="7379"/>
                </a:cubicBezTo>
                <a:cubicBezTo>
                  <a:pt x="2164" y="7345"/>
                  <a:pt x="2188" y="7311"/>
                  <a:pt x="2209" y="7277"/>
                </a:cubicBezTo>
                <a:cubicBezTo>
                  <a:pt x="2233" y="7242"/>
                  <a:pt x="2257" y="7213"/>
                  <a:pt x="2279" y="7179"/>
                </a:cubicBezTo>
                <a:cubicBezTo>
                  <a:pt x="2375" y="7047"/>
                  <a:pt x="2473" y="6910"/>
                  <a:pt x="2577" y="6763"/>
                </a:cubicBezTo>
                <a:cubicBezTo>
                  <a:pt x="2604" y="6724"/>
                  <a:pt x="2630" y="6690"/>
                  <a:pt x="2657" y="6656"/>
                </a:cubicBezTo>
                <a:cubicBezTo>
                  <a:pt x="2684" y="6622"/>
                  <a:pt x="2713" y="6588"/>
                  <a:pt x="2740" y="6548"/>
                </a:cubicBezTo>
                <a:cubicBezTo>
                  <a:pt x="2796" y="6480"/>
                  <a:pt x="2852" y="6407"/>
                  <a:pt x="2910" y="6333"/>
                </a:cubicBezTo>
                <a:cubicBezTo>
                  <a:pt x="3025" y="6182"/>
                  <a:pt x="3150" y="6045"/>
                  <a:pt x="3275" y="5894"/>
                </a:cubicBezTo>
                <a:cubicBezTo>
                  <a:pt x="3784" y="5302"/>
                  <a:pt x="4384" y="4706"/>
                  <a:pt x="5066" y="4164"/>
                </a:cubicBezTo>
                <a:cubicBezTo>
                  <a:pt x="5109" y="4129"/>
                  <a:pt x="5152" y="4095"/>
                  <a:pt x="5194" y="4061"/>
                </a:cubicBezTo>
                <a:cubicBezTo>
                  <a:pt x="5237" y="4027"/>
                  <a:pt x="5279" y="3993"/>
                  <a:pt x="5325" y="3963"/>
                </a:cubicBezTo>
                <a:cubicBezTo>
                  <a:pt x="5413" y="3900"/>
                  <a:pt x="5503" y="3836"/>
                  <a:pt x="5591" y="3773"/>
                </a:cubicBezTo>
                <a:cubicBezTo>
                  <a:pt x="5637" y="3738"/>
                  <a:pt x="5682" y="3709"/>
                  <a:pt x="5727" y="3675"/>
                </a:cubicBezTo>
                <a:cubicBezTo>
                  <a:pt x="5772" y="3641"/>
                  <a:pt x="5820" y="3616"/>
                  <a:pt x="5866" y="3587"/>
                </a:cubicBezTo>
                <a:cubicBezTo>
                  <a:pt x="5959" y="3528"/>
                  <a:pt x="6052" y="3470"/>
                  <a:pt x="6148" y="3406"/>
                </a:cubicBezTo>
                <a:cubicBezTo>
                  <a:pt x="6242" y="3343"/>
                  <a:pt x="6340" y="3294"/>
                  <a:pt x="6436" y="3235"/>
                </a:cubicBezTo>
                <a:cubicBezTo>
                  <a:pt x="6535" y="3181"/>
                  <a:pt x="6633" y="3123"/>
                  <a:pt x="6732" y="3069"/>
                </a:cubicBezTo>
                <a:cubicBezTo>
                  <a:pt x="6833" y="3020"/>
                  <a:pt x="6932" y="2971"/>
                  <a:pt x="7036" y="2922"/>
                </a:cubicBezTo>
                <a:cubicBezTo>
                  <a:pt x="7086" y="2898"/>
                  <a:pt x="7137" y="2874"/>
                  <a:pt x="7188" y="2849"/>
                </a:cubicBezTo>
                <a:cubicBezTo>
                  <a:pt x="7238" y="2825"/>
                  <a:pt x="7292" y="2805"/>
                  <a:pt x="7342" y="2781"/>
                </a:cubicBezTo>
                <a:cubicBezTo>
                  <a:pt x="8174" y="2419"/>
                  <a:pt x="9069" y="2165"/>
                  <a:pt x="10002" y="2097"/>
                </a:cubicBezTo>
                <a:cubicBezTo>
                  <a:pt x="10935" y="2013"/>
                  <a:pt x="11902" y="2121"/>
                  <a:pt x="12867" y="2414"/>
                </a:cubicBezTo>
                <a:cubicBezTo>
                  <a:pt x="13349" y="2566"/>
                  <a:pt x="13831" y="2771"/>
                  <a:pt x="14309" y="3025"/>
                </a:cubicBezTo>
                <a:cubicBezTo>
                  <a:pt x="14786" y="3279"/>
                  <a:pt x="15255" y="3587"/>
                  <a:pt x="15713" y="3949"/>
                </a:cubicBezTo>
                <a:cubicBezTo>
                  <a:pt x="15772" y="3993"/>
                  <a:pt x="15828" y="4041"/>
                  <a:pt x="15884" y="4085"/>
                </a:cubicBezTo>
                <a:lnTo>
                  <a:pt x="16054" y="4227"/>
                </a:lnTo>
                <a:lnTo>
                  <a:pt x="16222" y="4379"/>
                </a:lnTo>
                <a:cubicBezTo>
                  <a:pt x="16278" y="4428"/>
                  <a:pt x="16334" y="4476"/>
                  <a:pt x="16390" y="4530"/>
                </a:cubicBezTo>
                <a:cubicBezTo>
                  <a:pt x="16499" y="4638"/>
                  <a:pt x="16611" y="4735"/>
                  <a:pt x="16718" y="4853"/>
                </a:cubicBezTo>
                <a:lnTo>
                  <a:pt x="16880" y="5019"/>
                </a:lnTo>
                <a:lnTo>
                  <a:pt x="17040" y="5195"/>
                </a:lnTo>
                <a:cubicBezTo>
                  <a:pt x="17147" y="5307"/>
                  <a:pt x="17251" y="5434"/>
                  <a:pt x="17355" y="5556"/>
                </a:cubicBezTo>
                <a:cubicBezTo>
                  <a:pt x="17408" y="5615"/>
                  <a:pt x="17456" y="5683"/>
                  <a:pt x="17507" y="5747"/>
                </a:cubicBezTo>
                <a:lnTo>
                  <a:pt x="17658" y="5938"/>
                </a:lnTo>
                <a:cubicBezTo>
                  <a:pt x="17856" y="6201"/>
                  <a:pt x="18053" y="6470"/>
                  <a:pt x="18237" y="6763"/>
                </a:cubicBezTo>
                <a:cubicBezTo>
                  <a:pt x="18607" y="7340"/>
                  <a:pt x="18951" y="7961"/>
                  <a:pt x="19249" y="8635"/>
                </a:cubicBezTo>
                <a:cubicBezTo>
                  <a:pt x="19548" y="9305"/>
                  <a:pt x="19809" y="10023"/>
                  <a:pt x="20025" y="10766"/>
                </a:cubicBezTo>
                <a:cubicBezTo>
                  <a:pt x="20038" y="10810"/>
                  <a:pt x="20052" y="10859"/>
                  <a:pt x="20065" y="10908"/>
                </a:cubicBezTo>
                <a:lnTo>
                  <a:pt x="20102" y="11049"/>
                </a:lnTo>
                <a:cubicBezTo>
                  <a:pt x="20129" y="11142"/>
                  <a:pt x="20153" y="11235"/>
                  <a:pt x="20177" y="11333"/>
                </a:cubicBezTo>
                <a:cubicBezTo>
                  <a:pt x="20201" y="11430"/>
                  <a:pt x="20222" y="11523"/>
                  <a:pt x="20246" y="11621"/>
                </a:cubicBezTo>
                <a:lnTo>
                  <a:pt x="20281" y="11763"/>
                </a:lnTo>
                <a:cubicBezTo>
                  <a:pt x="20291" y="11812"/>
                  <a:pt x="20305" y="11856"/>
                  <a:pt x="20313" y="11904"/>
                </a:cubicBezTo>
                <a:cubicBezTo>
                  <a:pt x="20395" y="12290"/>
                  <a:pt x="20475" y="12677"/>
                  <a:pt x="20537" y="13067"/>
                </a:cubicBezTo>
                <a:cubicBezTo>
                  <a:pt x="20601" y="13458"/>
                  <a:pt x="20657" y="13849"/>
                  <a:pt x="20699" y="14240"/>
                </a:cubicBezTo>
                <a:lnTo>
                  <a:pt x="20715" y="14387"/>
                </a:lnTo>
                <a:lnTo>
                  <a:pt x="20729" y="14534"/>
                </a:lnTo>
                <a:cubicBezTo>
                  <a:pt x="20736" y="14631"/>
                  <a:pt x="20747" y="14729"/>
                  <a:pt x="20755" y="14827"/>
                </a:cubicBezTo>
                <a:cubicBezTo>
                  <a:pt x="20771" y="15022"/>
                  <a:pt x="20787" y="15213"/>
                  <a:pt x="20798" y="15408"/>
                </a:cubicBezTo>
                <a:cubicBezTo>
                  <a:pt x="20891" y="16957"/>
                  <a:pt x="20822" y="18448"/>
                  <a:pt x="20643" y="19782"/>
                </a:cubicBezTo>
                <a:cubicBezTo>
                  <a:pt x="20561" y="20427"/>
                  <a:pt x="20451" y="21033"/>
                  <a:pt x="20329" y="21600"/>
                </a:cubicBezTo>
                <a:lnTo>
                  <a:pt x="20366" y="21600"/>
                </a:lnTo>
                <a:cubicBezTo>
                  <a:pt x="20515" y="20916"/>
                  <a:pt x="20635" y="20217"/>
                  <a:pt x="20723" y="19504"/>
                </a:cubicBezTo>
                <a:cubicBezTo>
                  <a:pt x="20856" y="18404"/>
                  <a:pt x="20912" y="17290"/>
                  <a:pt x="20888" y="16176"/>
                </a:cubicBezTo>
                <a:close/>
                <a:moveTo>
                  <a:pt x="20275" y="19885"/>
                </a:moveTo>
                <a:cubicBezTo>
                  <a:pt x="20190" y="20471"/>
                  <a:pt x="20084" y="21043"/>
                  <a:pt x="19961" y="21590"/>
                </a:cubicBezTo>
                <a:lnTo>
                  <a:pt x="20036" y="21590"/>
                </a:lnTo>
                <a:cubicBezTo>
                  <a:pt x="20094" y="21341"/>
                  <a:pt x="20148" y="21087"/>
                  <a:pt x="20196" y="20828"/>
                </a:cubicBezTo>
                <a:cubicBezTo>
                  <a:pt x="20254" y="20510"/>
                  <a:pt x="20310" y="20193"/>
                  <a:pt x="20355" y="19870"/>
                </a:cubicBezTo>
                <a:cubicBezTo>
                  <a:pt x="20379" y="19709"/>
                  <a:pt x="20398" y="19548"/>
                  <a:pt x="20422" y="19386"/>
                </a:cubicBezTo>
                <a:lnTo>
                  <a:pt x="20451" y="19142"/>
                </a:lnTo>
                <a:lnTo>
                  <a:pt x="20465" y="19020"/>
                </a:lnTo>
                <a:lnTo>
                  <a:pt x="20478" y="18898"/>
                </a:lnTo>
                <a:lnTo>
                  <a:pt x="20502" y="18653"/>
                </a:lnTo>
                <a:lnTo>
                  <a:pt x="20521" y="18409"/>
                </a:lnTo>
                <a:lnTo>
                  <a:pt x="20531" y="18287"/>
                </a:lnTo>
                <a:lnTo>
                  <a:pt x="20539" y="18165"/>
                </a:lnTo>
                <a:lnTo>
                  <a:pt x="20555" y="17915"/>
                </a:lnTo>
                <a:lnTo>
                  <a:pt x="20566" y="17666"/>
                </a:lnTo>
                <a:lnTo>
                  <a:pt x="20571" y="17544"/>
                </a:lnTo>
                <a:lnTo>
                  <a:pt x="20574" y="17422"/>
                </a:lnTo>
                <a:lnTo>
                  <a:pt x="20582" y="17172"/>
                </a:lnTo>
                <a:lnTo>
                  <a:pt x="20585" y="16923"/>
                </a:lnTo>
                <a:cubicBezTo>
                  <a:pt x="20593" y="16259"/>
                  <a:pt x="20566" y="15594"/>
                  <a:pt x="20515" y="14934"/>
                </a:cubicBezTo>
                <a:cubicBezTo>
                  <a:pt x="20465" y="14275"/>
                  <a:pt x="20379" y="13620"/>
                  <a:pt x="20273" y="12980"/>
                </a:cubicBezTo>
                <a:cubicBezTo>
                  <a:pt x="20246" y="12818"/>
                  <a:pt x="20214" y="12662"/>
                  <a:pt x="20188" y="12501"/>
                </a:cubicBezTo>
                <a:lnTo>
                  <a:pt x="20092" y="12031"/>
                </a:lnTo>
                <a:cubicBezTo>
                  <a:pt x="20057" y="11875"/>
                  <a:pt x="20020" y="11724"/>
                  <a:pt x="19985" y="11572"/>
                </a:cubicBezTo>
                <a:cubicBezTo>
                  <a:pt x="19969" y="11494"/>
                  <a:pt x="19948" y="11421"/>
                  <a:pt x="19926" y="11347"/>
                </a:cubicBezTo>
                <a:lnTo>
                  <a:pt x="19868" y="11123"/>
                </a:lnTo>
                <a:cubicBezTo>
                  <a:pt x="19705" y="10526"/>
                  <a:pt x="19513" y="9955"/>
                  <a:pt x="19300" y="9412"/>
                </a:cubicBezTo>
                <a:cubicBezTo>
                  <a:pt x="18871" y="8327"/>
                  <a:pt x="18343" y="7360"/>
                  <a:pt x="17752" y="6524"/>
                </a:cubicBezTo>
                <a:cubicBezTo>
                  <a:pt x="17160" y="5688"/>
                  <a:pt x="16507" y="4989"/>
                  <a:pt x="15820" y="4408"/>
                </a:cubicBezTo>
                <a:cubicBezTo>
                  <a:pt x="15132" y="3831"/>
                  <a:pt x="14407" y="3377"/>
                  <a:pt x="13666" y="3040"/>
                </a:cubicBezTo>
                <a:lnTo>
                  <a:pt x="13386" y="2917"/>
                </a:lnTo>
                <a:lnTo>
                  <a:pt x="13107" y="2810"/>
                </a:lnTo>
                <a:cubicBezTo>
                  <a:pt x="13013" y="2776"/>
                  <a:pt x="12920" y="2746"/>
                  <a:pt x="12824" y="2712"/>
                </a:cubicBezTo>
                <a:cubicBezTo>
                  <a:pt x="12731" y="2678"/>
                  <a:pt x="12635" y="2658"/>
                  <a:pt x="12542" y="2629"/>
                </a:cubicBezTo>
                <a:cubicBezTo>
                  <a:pt x="12448" y="2605"/>
                  <a:pt x="12352" y="2575"/>
                  <a:pt x="12259" y="2551"/>
                </a:cubicBezTo>
                <a:lnTo>
                  <a:pt x="11974" y="2492"/>
                </a:lnTo>
                <a:cubicBezTo>
                  <a:pt x="11785" y="2448"/>
                  <a:pt x="11593" y="2429"/>
                  <a:pt x="11404" y="2399"/>
                </a:cubicBezTo>
                <a:cubicBezTo>
                  <a:pt x="11356" y="2395"/>
                  <a:pt x="11308" y="2385"/>
                  <a:pt x="11260" y="2380"/>
                </a:cubicBezTo>
                <a:lnTo>
                  <a:pt x="11116" y="2370"/>
                </a:lnTo>
                <a:lnTo>
                  <a:pt x="10828" y="2351"/>
                </a:lnTo>
                <a:cubicBezTo>
                  <a:pt x="10780" y="2346"/>
                  <a:pt x="10732" y="2346"/>
                  <a:pt x="10684" y="2346"/>
                </a:cubicBezTo>
                <a:lnTo>
                  <a:pt x="10540" y="2346"/>
                </a:lnTo>
                <a:cubicBezTo>
                  <a:pt x="10444" y="2346"/>
                  <a:pt x="10348" y="2346"/>
                  <a:pt x="10252" y="2346"/>
                </a:cubicBezTo>
                <a:lnTo>
                  <a:pt x="9965" y="2365"/>
                </a:lnTo>
                <a:cubicBezTo>
                  <a:pt x="9869" y="2375"/>
                  <a:pt x="9773" y="2375"/>
                  <a:pt x="9677" y="2390"/>
                </a:cubicBezTo>
                <a:lnTo>
                  <a:pt x="9389" y="2429"/>
                </a:lnTo>
                <a:lnTo>
                  <a:pt x="9245" y="2448"/>
                </a:lnTo>
                <a:lnTo>
                  <a:pt x="9101" y="2478"/>
                </a:lnTo>
                <a:cubicBezTo>
                  <a:pt x="7577" y="2771"/>
                  <a:pt x="6068" y="3504"/>
                  <a:pt x="4677" y="4701"/>
                </a:cubicBezTo>
                <a:cubicBezTo>
                  <a:pt x="3982" y="5297"/>
                  <a:pt x="3313" y="6001"/>
                  <a:pt x="2686" y="6807"/>
                </a:cubicBezTo>
                <a:cubicBezTo>
                  <a:pt x="2646" y="6856"/>
                  <a:pt x="2609" y="6910"/>
                  <a:pt x="2569" y="6964"/>
                </a:cubicBezTo>
                <a:lnTo>
                  <a:pt x="2455" y="7120"/>
                </a:lnTo>
                <a:cubicBezTo>
                  <a:pt x="2377" y="7228"/>
                  <a:pt x="2300" y="7330"/>
                  <a:pt x="2225" y="7438"/>
                </a:cubicBezTo>
                <a:lnTo>
                  <a:pt x="2001" y="7770"/>
                </a:lnTo>
                <a:cubicBezTo>
                  <a:pt x="1927" y="7882"/>
                  <a:pt x="1852" y="7990"/>
                  <a:pt x="1780" y="8107"/>
                </a:cubicBezTo>
                <a:lnTo>
                  <a:pt x="1567" y="8459"/>
                </a:lnTo>
                <a:cubicBezTo>
                  <a:pt x="1532" y="8518"/>
                  <a:pt x="1495" y="8576"/>
                  <a:pt x="1460" y="8635"/>
                </a:cubicBezTo>
                <a:lnTo>
                  <a:pt x="1357" y="8821"/>
                </a:lnTo>
                <a:lnTo>
                  <a:pt x="1151" y="9187"/>
                </a:lnTo>
                <a:cubicBezTo>
                  <a:pt x="1117" y="9246"/>
                  <a:pt x="1085" y="9314"/>
                  <a:pt x="1053" y="9378"/>
                </a:cubicBezTo>
                <a:lnTo>
                  <a:pt x="954" y="9568"/>
                </a:lnTo>
                <a:cubicBezTo>
                  <a:pt x="613" y="10365"/>
                  <a:pt x="301" y="11196"/>
                  <a:pt x="37" y="12071"/>
                </a:cubicBezTo>
                <a:cubicBezTo>
                  <a:pt x="24" y="12110"/>
                  <a:pt x="13" y="12154"/>
                  <a:pt x="0" y="12193"/>
                </a:cubicBezTo>
                <a:lnTo>
                  <a:pt x="0" y="12623"/>
                </a:lnTo>
                <a:cubicBezTo>
                  <a:pt x="19" y="12569"/>
                  <a:pt x="37" y="12515"/>
                  <a:pt x="56" y="12457"/>
                </a:cubicBezTo>
                <a:cubicBezTo>
                  <a:pt x="64" y="12432"/>
                  <a:pt x="72" y="12408"/>
                  <a:pt x="80" y="12383"/>
                </a:cubicBezTo>
                <a:cubicBezTo>
                  <a:pt x="88" y="12359"/>
                  <a:pt x="99" y="12334"/>
                  <a:pt x="107" y="12310"/>
                </a:cubicBezTo>
                <a:cubicBezTo>
                  <a:pt x="125" y="12261"/>
                  <a:pt x="144" y="12212"/>
                  <a:pt x="163" y="12163"/>
                </a:cubicBezTo>
                <a:cubicBezTo>
                  <a:pt x="453" y="11377"/>
                  <a:pt x="842" y="10453"/>
                  <a:pt x="1354" y="9505"/>
                </a:cubicBezTo>
                <a:cubicBezTo>
                  <a:pt x="1418" y="9388"/>
                  <a:pt x="1484" y="9270"/>
                  <a:pt x="1551" y="9148"/>
                </a:cubicBezTo>
                <a:cubicBezTo>
                  <a:pt x="1586" y="9090"/>
                  <a:pt x="1618" y="9026"/>
                  <a:pt x="1652" y="8967"/>
                </a:cubicBezTo>
                <a:cubicBezTo>
                  <a:pt x="1687" y="8909"/>
                  <a:pt x="1724" y="8850"/>
                  <a:pt x="1759" y="8791"/>
                </a:cubicBezTo>
                <a:cubicBezTo>
                  <a:pt x="1831" y="8674"/>
                  <a:pt x="1903" y="8552"/>
                  <a:pt x="1977" y="8430"/>
                </a:cubicBezTo>
                <a:cubicBezTo>
                  <a:pt x="1996" y="8400"/>
                  <a:pt x="2015" y="8366"/>
                  <a:pt x="2033" y="8337"/>
                </a:cubicBezTo>
                <a:cubicBezTo>
                  <a:pt x="2052" y="8308"/>
                  <a:pt x="2073" y="8278"/>
                  <a:pt x="2092" y="8249"/>
                </a:cubicBezTo>
                <a:cubicBezTo>
                  <a:pt x="2132" y="8190"/>
                  <a:pt x="2169" y="8132"/>
                  <a:pt x="2209" y="8073"/>
                </a:cubicBezTo>
                <a:cubicBezTo>
                  <a:pt x="2521" y="7589"/>
                  <a:pt x="2873" y="7125"/>
                  <a:pt x="3246" y="6666"/>
                </a:cubicBezTo>
                <a:cubicBezTo>
                  <a:pt x="3342" y="6553"/>
                  <a:pt x="3438" y="6441"/>
                  <a:pt x="3534" y="6328"/>
                </a:cubicBezTo>
                <a:cubicBezTo>
                  <a:pt x="3558" y="6299"/>
                  <a:pt x="3582" y="6270"/>
                  <a:pt x="3606" y="6245"/>
                </a:cubicBezTo>
                <a:cubicBezTo>
                  <a:pt x="3630" y="6216"/>
                  <a:pt x="3656" y="6192"/>
                  <a:pt x="3680" y="6162"/>
                </a:cubicBezTo>
                <a:cubicBezTo>
                  <a:pt x="3731" y="6109"/>
                  <a:pt x="3782" y="6055"/>
                  <a:pt x="3832" y="6001"/>
                </a:cubicBezTo>
                <a:cubicBezTo>
                  <a:pt x="4032" y="5776"/>
                  <a:pt x="4248" y="5581"/>
                  <a:pt x="4464" y="5371"/>
                </a:cubicBezTo>
                <a:cubicBezTo>
                  <a:pt x="4901" y="4970"/>
                  <a:pt x="5365" y="4599"/>
                  <a:pt x="5850" y="4261"/>
                </a:cubicBezTo>
                <a:cubicBezTo>
                  <a:pt x="6340" y="3934"/>
                  <a:pt x="6852" y="3646"/>
                  <a:pt x="7382" y="3411"/>
                </a:cubicBezTo>
                <a:cubicBezTo>
                  <a:pt x="7515" y="3357"/>
                  <a:pt x="7649" y="3299"/>
                  <a:pt x="7785" y="3240"/>
                </a:cubicBezTo>
                <a:cubicBezTo>
                  <a:pt x="7920" y="3191"/>
                  <a:pt x="8056" y="3142"/>
                  <a:pt x="8195" y="3098"/>
                </a:cubicBezTo>
                <a:cubicBezTo>
                  <a:pt x="8264" y="3074"/>
                  <a:pt x="8334" y="3054"/>
                  <a:pt x="8403" y="3035"/>
                </a:cubicBezTo>
                <a:cubicBezTo>
                  <a:pt x="8472" y="3015"/>
                  <a:pt x="8541" y="2996"/>
                  <a:pt x="8611" y="2976"/>
                </a:cubicBezTo>
                <a:lnTo>
                  <a:pt x="8715" y="2947"/>
                </a:lnTo>
                <a:lnTo>
                  <a:pt x="8768" y="2932"/>
                </a:lnTo>
                <a:lnTo>
                  <a:pt x="8821" y="2922"/>
                </a:lnTo>
                <a:cubicBezTo>
                  <a:pt x="8891" y="2908"/>
                  <a:pt x="8962" y="2893"/>
                  <a:pt x="9032" y="2878"/>
                </a:cubicBezTo>
                <a:cubicBezTo>
                  <a:pt x="9597" y="2756"/>
                  <a:pt x="10175" y="2697"/>
                  <a:pt x="10761" y="2707"/>
                </a:cubicBezTo>
                <a:cubicBezTo>
                  <a:pt x="11348" y="2722"/>
                  <a:pt x="11939" y="2810"/>
                  <a:pt x="12528" y="2971"/>
                </a:cubicBezTo>
                <a:cubicBezTo>
                  <a:pt x="12603" y="2991"/>
                  <a:pt x="12675" y="3010"/>
                  <a:pt x="12749" y="3030"/>
                </a:cubicBezTo>
                <a:cubicBezTo>
                  <a:pt x="12824" y="3054"/>
                  <a:pt x="12896" y="3079"/>
                  <a:pt x="12971" y="3103"/>
                </a:cubicBezTo>
                <a:cubicBezTo>
                  <a:pt x="13045" y="3128"/>
                  <a:pt x="13117" y="3157"/>
                  <a:pt x="13192" y="3181"/>
                </a:cubicBezTo>
                <a:cubicBezTo>
                  <a:pt x="13266" y="3211"/>
                  <a:pt x="13338" y="3235"/>
                  <a:pt x="13413" y="3269"/>
                </a:cubicBezTo>
                <a:cubicBezTo>
                  <a:pt x="13706" y="3387"/>
                  <a:pt x="13999" y="3528"/>
                  <a:pt x="14287" y="3690"/>
                </a:cubicBezTo>
                <a:cubicBezTo>
                  <a:pt x="14578" y="3846"/>
                  <a:pt x="14863" y="4027"/>
                  <a:pt x="15145" y="4227"/>
                </a:cubicBezTo>
                <a:cubicBezTo>
                  <a:pt x="15428" y="4423"/>
                  <a:pt x="15705" y="4647"/>
                  <a:pt x="15977" y="4882"/>
                </a:cubicBezTo>
                <a:cubicBezTo>
                  <a:pt x="16249" y="5117"/>
                  <a:pt x="16512" y="5380"/>
                  <a:pt x="16771" y="5659"/>
                </a:cubicBezTo>
                <a:cubicBezTo>
                  <a:pt x="17029" y="5933"/>
                  <a:pt x="17277" y="6240"/>
                  <a:pt x="17517" y="6558"/>
                </a:cubicBezTo>
                <a:cubicBezTo>
                  <a:pt x="17757" y="6876"/>
                  <a:pt x="17986" y="7218"/>
                  <a:pt x="18202" y="7575"/>
                </a:cubicBezTo>
                <a:cubicBezTo>
                  <a:pt x="18255" y="7667"/>
                  <a:pt x="18311" y="7755"/>
                  <a:pt x="18362" y="7848"/>
                </a:cubicBezTo>
                <a:lnTo>
                  <a:pt x="18517" y="8127"/>
                </a:lnTo>
                <a:cubicBezTo>
                  <a:pt x="18567" y="8220"/>
                  <a:pt x="18615" y="8317"/>
                  <a:pt x="18666" y="8415"/>
                </a:cubicBezTo>
                <a:lnTo>
                  <a:pt x="18740" y="8562"/>
                </a:lnTo>
                <a:lnTo>
                  <a:pt x="18812" y="8713"/>
                </a:lnTo>
                <a:lnTo>
                  <a:pt x="18884" y="8865"/>
                </a:lnTo>
                <a:cubicBezTo>
                  <a:pt x="18908" y="8914"/>
                  <a:pt x="18932" y="8962"/>
                  <a:pt x="18954" y="9016"/>
                </a:cubicBezTo>
                <a:cubicBezTo>
                  <a:pt x="18999" y="9119"/>
                  <a:pt x="19044" y="9222"/>
                  <a:pt x="19087" y="9324"/>
                </a:cubicBezTo>
                <a:cubicBezTo>
                  <a:pt x="19132" y="9427"/>
                  <a:pt x="19172" y="9534"/>
                  <a:pt x="19215" y="9637"/>
                </a:cubicBezTo>
                <a:cubicBezTo>
                  <a:pt x="19236" y="9691"/>
                  <a:pt x="19257" y="9740"/>
                  <a:pt x="19279" y="9793"/>
                </a:cubicBezTo>
                <a:lnTo>
                  <a:pt x="19337" y="9955"/>
                </a:lnTo>
                <a:lnTo>
                  <a:pt x="19396" y="10116"/>
                </a:lnTo>
                <a:cubicBezTo>
                  <a:pt x="19415" y="10170"/>
                  <a:pt x="19436" y="10223"/>
                  <a:pt x="19455" y="10277"/>
                </a:cubicBezTo>
                <a:cubicBezTo>
                  <a:pt x="19492" y="10389"/>
                  <a:pt x="19529" y="10497"/>
                  <a:pt x="19564" y="10609"/>
                </a:cubicBezTo>
                <a:cubicBezTo>
                  <a:pt x="19601" y="10722"/>
                  <a:pt x="19633" y="10834"/>
                  <a:pt x="19668" y="10947"/>
                </a:cubicBezTo>
                <a:lnTo>
                  <a:pt x="19718" y="11118"/>
                </a:lnTo>
                <a:lnTo>
                  <a:pt x="19764" y="11289"/>
                </a:lnTo>
                <a:cubicBezTo>
                  <a:pt x="19892" y="11743"/>
                  <a:pt x="19996" y="12217"/>
                  <a:pt x="20092" y="12696"/>
                </a:cubicBezTo>
                <a:cubicBezTo>
                  <a:pt x="20185" y="13180"/>
                  <a:pt x="20262" y="13669"/>
                  <a:pt x="20321" y="14157"/>
                </a:cubicBezTo>
                <a:cubicBezTo>
                  <a:pt x="20441" y="15139"/>
                  <a:pt x="20491" y="16127"/>
                  <a:pt x="20478" y="17089"/>
                </a:cubicBezTo>
                <a:cubicBezTo>
                  <a:pt x="20481" y="18042"/>
                  <a:pt x="20403" y="18986"/>
                  <a:pt x="20275" y="19885"/>
                </a:cubicBezTo>
                <a:close/>
                <a:moveTo>
                  <a:pt x="21395" y="18277"/>
                </a:moveTo>
                <a:cubicBezTo>
                  <a:pt x="21389" y="18380"/>
                  <a:pt x="21384" y="18448"/>
                  <a:pt x="21384" y="18477"/>
                </a:cubicBezTo>
                <a:cubicBezTo>
                  <a:pt x="21493" y="16953"/>
                  <a:pt x="21464" y="15394"/>
                  <a:pt x="21291" y="13889"/>
                </a:cubicBezTo>
                <a:lnTo>
                  <a:pt x="21275" y="13747"/>
                </a:lnTo>
                <a:lnTo>
                  <a:pt x="21256" y="13605"/>
                </a:lnTo>
                <a:lnTo>
                  <a:pt x="21222" y="13327"/>
                </a:lnTo>
                <a:cubicBezTo>
                  <a:pt x="21208" y="13234"/>
                  <a:pt x="21195" y="13141"/>
                  <a:pt x="21182" y="13048"/>
                </a:cubicBezTo>
                <a:cubicBezTo>
                  <a:pt x="21168" y="12955"/>
                  <a:pt x="21155" y="12862"/>
                  <a:pt x="21139" y="12769"/>
                </a:cubicBezTo>
                <a:cubicBezTo>
                  <a:pt x="21110" y="12584"/>
                  <a:pt x="21080" y="12403"/>
                  <a:pt x="21046" y="12217"/>
                </a:cubicBezTo>
                <a:cubicBezTo>
                  <a:pt x="21030" y="12124"/>
                  <a:pt x="21014" y="12036"/>
                  <a:pt x="20995" y="11944"/>
                </a:cubicBezTo>
                <a:lnTo>
                  <a:pt x="20939" y="11675"/>
                </a:lnTo>
                <a:cubicBezTo>
                  <a:pt x="20790" y="10952"/>
                  <a:pt x="20606" y="10253"/>
                  <a:pt x="20393" y="9588"/>
                </a:cubicBezTo>
                <a:cubicBezTo>
                  <a:pt x="19966" y="8259"/>
                  <a:pt x="19415" y="7066"/>
                  <a:pt x="18788" y="6045"/>
                </a:cubicBezTo>
                <a:cubicBezTo>
                  <a:pt x="18162" y="5024"/>
                  <a:pt x="17459" y="4164"/>
                  <a:pt x="16718" y="3455"/>
                </a:cubicBezTo>
                <a:cubicBezTo>
                  <a:pt x="15977" y="2746"/>
                  <a:pt x="15196" y="2189"/>
                  <a:pt x="14396" y="1759"/>
                </a:cubicBezTo>
                <a:cubicBezTo>
                  <a:pt x="13997" y="1544"/>
                  <a:pt x="13592" y="1368"/>
                  <a:pt x="13181" y="1222"/>
                </a:cubicBezTo>
                <a:cubicBezTo>
                  <a:pt x="13080" y="1187"/>
                  <a:pt x="12976" y="1148"/>
                  <a:pt x="12875" y="1119"/>
                </a:cubicBezTo>
                <a:lnTo>
                  <a:pt x="12566" y="1031"/>
                </a:lnTo>
                <a:lnTo>
                  <a:pt x="12411" y="987"/>
                </a:lnTo>
                <a:cubicBezTo>
                  <a:pt x="12360" y="972"/>
                  <a:pt x="12307" y="963"/>
                  <a:pt x="12256" y="953"/>
                </a:cubicBezTo>
                <a:lnTo>
                  <a:pt x="11945" y="889"/>
                </a:lnTo>
                <a:lnTo>
                  <a:pt x="11867" y="875"/>
                </a:lnTo>
                <a:lnTo>
                  <a:pt x="11790" y="865"/>
                </a:lnTo>
                <a:lnTo>
                  <a:pt x="11636" y="845"/>
                </a:lnTo>
                <a:lnTo>
                  <a:pt x="11324" y="801"/>
                </a:lnTo>
                <a:lnTo>
                  <a:pt x="11012" y="782"/>
                </a:lnTo>
                <a:cubicBezTo>
                  <a:pt x="10908" y="777"/>
                  <a:pt x="10804" y="762"/>
                  <a:pt x="10700" y="767"/>
                </a:cubicBezTo>
                <a:lnTo>
                  <a:pt x="10388" y="767"/>
                </a:lnTo>
                <a:cubicBezTo>
                  <a:pt x="10335" y="767"/>
                  <a:pt x="10284" y="767"/>
                  <a:pt x="10231" y="767"/>
                </a:cubicBezTo>
                <a:lnTo>
                  <a:pt x="10074" y="777"/>
                </a:lnTo>
                <a:lnTo>
                  <a:pt x="9762" y="797"/>
                </a:lnTo>
                <a:cubicBezTo>
                  <a:pt x="9658" y="806"/>
                  <a:pt x="9554" y="821"/>
                  <a:pt x="9450" y="836"/>
                </a:cubicBezTo>
                <a:cubicBezTo>
                  <a:pt x="9346" y="850"/>
                  <a:pt x="9242" y="860"/>
                  <a:pt x="9138" y="880"/>
                </a:cubicBezTo>
                <a:lnTo>
                  <a:pt x="8827" y="943"/>
                </a:lnTo>
                <a:lnTo>
                  <a:pt x="8672" y="972"/>
                </a:lnTo>
                <a:cubicBezTo>
                  <a:pt x="8621" y="982"/>
                  <a:pt x="8568" y="997"/>
                  <a:pt x="8517" y="1012"/>
                </a:cubicBezTo>
                <a:lnTo>
                  <a:pt x="8208" y="1095"/>
                </a:lnTo>
                <a:cubicBezTo>
                  <a:pt x="8104" y="1119"/>
                  <a:pt x="8003" y="1158"/>
                  <a:pt x="7899" y="1192"/>
                </a:cubicBezTo>
                <a:lnTo>
                  <a:pt x="7593" y="1295"/>
                </a:lnTo>
                <a:cubicBezTo>
                  <a:pt x="7491" y="1334"/>
                  <a:pt x="7390" y="1378"/>
                  <a:pt x="7286" y="1417"/>
                </a:cubicBezTo>
                <a:lnTo>
                  <a:pt x="7134" y="1481"/>
                </a:lnTo>
                <a:lnTo>
                  <a:pt x="7057" y="1510"/>
                </a:lnTo>
                <a:cubicBezTo>
                  <a:pt x="7030" y="1520"/>
                  <a:pt x="7006" y="1534"/>
                  <a:pt x="6982" y="1544"/>
                </a:cubicBezTo>
                <a:lnTo>
                  <a:pt x="6556" y="1818"/>
                </a:lnTo>
                <a:cubicBezTo>
                  <a:pt x="6415" y="1916"/>
                  <a:pt x="6276" y="2018"/>
                  <a:pt x="6135" y="2121"/>
                </a:cubicBezTo>
                <a:lnTo>
                  <a:pt x="6031" y="2199"/>
                </a:lnTo>
                <a:lnTo>
                  <a:pt x="5927" y="2282"/>
                </a:lnTo>
                <a:lnTo>
                  <a:pt x="5722" y="2448"/>
                </a:lnTo>
                <a:cubicBezTo>
                  <a:pt x="5653" y="2502"/>
                  <a:pt x="5583" y="2556"/>
                  <a:pt x="5517" y="2615"/>
                </a:cubicBezTo>
                <a:lnTo>
                  <a:pt x="5314" y="2795"/>
                </a:lnTo>
                <a:cubicBezTo>
                  <a:pt x="5314" y="2795"/>
                  <a:pt x="5391" y="2742"/>
                  <a:pt x="5535" y="2639"/>
                </a:cubicBezTo>
                <a:cubicBezTo>
                  <a:pt x="5607" y="2590"/>
                  <a:pt x="5698" y="2536"/>
                  <a:pt x="5804" y="2468"/>
                </a:cubicBezTo>
                <a:cubicBezTo>
                  <a:pt x="5858" y="2434"/>
                  <a:pt x="5914" y="2399"/>
                  <a:pt x="5975" y="2360"/>
                </a:cubicBezTo>
                <a:cubicBezTo>
                  <a:pt x="6004" y="2341"/>
                  <a:pt x="6036" y="2321"/>
                  <a:pt x="6068" y="2302"/>
                </a:cubicBezTo>
                <a:cubicBezTo>
                  <a:pt x="6100" y="2282"/>
                  <a:pt x="6135" y="2263"/>
                  <a:pt x="6170" y="2243"/>
                </a:cubicBezTo>
                <a:cubicBezTo>
                  <a:pt x="6718" y="1916"/>
                  <a:pt x="7521" y="1525"/>
                  <a:pt x="8504" y="1256"/>
                </a:cubicBezTo>
                <a:cubicBezTo>
                  <a:pt x="9485" y="987"/>
                  <a:pt x="10652" y="875"/>
                  <a:pt x="11894" y="1075"/>
                </a:cubicBezTo>
                <a:cubicBezTo>
                  <a:pt x="12049" y="1104"/>
                  <a:pt x="12206" y="1139"/>
                  <a:pt x="12363" y="1168"/>
                </a:cubicBezTo>
                <a:cubicBezTo>
                  <a:pt x="12520" y="1207"/>
                  <a:pt x="12677" y="1251"/>
                  <a:pt x="12837" y="1295"/>
                </a:cubicBezTo>
                <a:cubicBezTo>
                  <a:pt x="12917" y="1315"/>
                  <a:pt x="12997" y="1344"/>
                  <a:pt x="13075" y="1368"/>
                </a:cubicBezTo>
                <a:cubicBezTo>
                  <a:pt x="13155" y="1393"/>
                  <a:pt x="13234" y="1417"/>
                  <a:pt x="13314" y="1451"/>
                </a:cubicBezTo>
                <a:cubicBezTo>
                  <a:pt x="13394" y="1481"/>
                  <a:pt x="13474" y="1510"/>
                  <a:pt x="13554" y="1539"/>
                </a:cubicBezTo>
                <a:cubicBezTo>
                  <a:pt x="13634" y="1574"/>
                  <a:pt x="13714" y="1608"/>
                  <a:pt x="13794" y="1637"/>
                </a:cubicBezTo>
                <a:cubicBezTo>
                  <a:pt x="14114" y="1779"/>
                  <a:pt x="14434" y="1935"/>
                  <a:pt x="14751" y="2116"/>
                </a:cubicBezTo>
                <a:cubicBezTo>
                  <a:pt x="15068" y="2302"/>
                  <a:pt x="15382" y="2502"/>
                  <a:pt x="15694" y="2732"/>
                </a:cubicBezTo>
                <a:cubicBezTo>
                  <a:pt x="16003" y="2961"/>
                  <a:pt x="16310" y="3216"/>
                  <a:pt x="16608" y="3489"/>
                </a:cubicBezTo>
                <a:cubicBezTo>
                  <a:pt x="16907" y="3768"/>
                  <a:pt x="17197" y="4066"/>
                  <a:pt x="17480" y="4383"/>
                </a:cubicBezTo>
                <a:cubicBezTo>
                  <a:pt x="17762" y="4706"/>
                  <a:pt x="18032" y="5053"/>
                  <a:pt x="18293" y="5415"/>
                </a:cubicBezTo>
                <a:cubicBezTo>
                  <a:pt x="18551" y="5781"/>
                  <a:pt x="18796" y="6167"/>
                  <a:pt x="19028" y="6568"/>
                </a:cubicBezTo>
                <a:cubicBezTo>
                  <a:pt x="19260" y="6974"/>
                  <a:pt x="19473" y="7394"/>
                  <a:pt x="19673" y="7824"/>
                </a:cubicBezTo>
                <a:cubicBezTo>
                  <a:pt x="19721" y="7936"/>
                  <a:pt x="19769" y="8044"/>
                  <a:pt x="19817" y="8151"/>
                </a:cubicBezTo>
                <a:cubicBezTo>
                  <a:pt x="19841" y="8205"/>
                  <a:pt x="19865" y="8259"/>
                  <a:pt x="19889" y="8317"/>
                </a:cubicBezTo>
                <a:cubicBezTo>
                  <a:pt x="19910" y="8371"/>
                  <a:pt x="19934" y="8430"/>
                  <a:pt x="19956" y="8484"/>
                </a:cubicBezTo>
                <a:cubicBezTo>
                  <a:pt x="20001" y="8596"/>
                  <a:pt x="20046" y="8704"/>
                  <a:pt x="20089" y="8816"/>
                </a:cubicBezTo>
                <a:cubicBezTo>
                  <a:pt x="20132" y="8928"/>
                  <a:pt x="20172" y="9041"/>
                  <a:pt x="20214" y="9153"/>
                </a:cubicBezTo>
                <a:cubicBezTo>
                  <a:pt x="20257" y="9265"/>
                  <a:pt x="20294" y="9383"/>
                  <a:pt x="20331" y="9495"/>
                </a:cubicBezTo>
                <a:cubicBezTo>
                  <a:pt x="20350" y="9554"/>
                  <a:pt x="20369" y="9608"/>
                  <a:pt x="20387" y="9666"/>
                </a:cubicBezTo>
                <a:cubicBezTo>
                  <a:pt x="20406" y="9725"/>
                  <a:pt x="20425" y="9779"/>
                  <a:pt x="20443" y="9837"/>
                </a:cubicBezTo>
                <a:cubicBezTo>
                  <a:pt x="20513" y="10067"/>
                  <a:pt x="20585" y="10292"/>
                  <a:pt x="20643" y="10526"/>
                </a:cubicBezTo>
                <a:cubicBezTo>
                  <a:pt x="20675" y="10639"/>
                  <a:pt x="20705" y="10756"/>
                  <a:pt x="20734" y="10868"/>
                </a:cubicBezTo>
                <a:cubicBezTo>
                  <a:pt x="20760" y="10986"/>
                  <a:pt x="20790" y="11098"/>
                  <a:pt x="20816" y="11210"/>
                </a:cubicBezTo>
                <a:cubicBezTo>
                  <a:pt x="20830" y="11269"/>
                  <a:pt x="20843" y="11323"/>
                  <a:pt x="20856" y="11382"/>
                </a:cubicBezTo>
                <a:cubicBezTo>
                  <a:pt x="20870" y="11440"/>
                  <a:pt x="20880" y="11494"/>
                  <a:pt x="20894" y="11553"/>
                </a:cubicBezTo>
                <a:cubicBezTo>
                  <a:pt x="20918" y="11665"/>
                  <a:pt x="20942" y="11777"/>
                  <a:pt x="20966" y="11890"/>
                </a:cubicBezTo>
                <a:cubicBezTo>
                  <a:pt x="21144" y="12784"/>
                  <a:pt x="21264" y="13639"/>
                  <a:pt x="21339" y="14411"/>
                </a:cubicBezTo>
                <a:cubicBezTo>
                  <a:pt x="21413" y="15188"/>
                  <a:pt x="21443" y="15882"/>
                  <a:pt x="21448" y="16464"/>
                </a:cubicBezTo>
                <a:cubicBezTo>
                  <a:pt x="21456" y="17045"/>
                  <a:pt x="21443" y="17519"/>
                  <a:pt x="21427" y="17862"/>
                </a:cubicBezTo>
                <a:cubicBezTo>
                  <a:pt x="21408" y="18037"/>
                  <a:pt x="21400" y="18174"/>
                  <a:pt x="21395" y="18277"/>
                </a:cubicBezTo>
                <a:close/>
                <a:moveTo>
                  <a:pt x="21312" y="12334"/>
                </a:moveTo>
                <a:cubicBezTo>
                  <a:pt x="21286" y="12183"/>
                  <a:pt x="21259" y="12036"/>
                  <a:pt x="21230" y="11885"/>
                </a:cubicBezTo>
                <a:cubicBezTo>
                  <a:pt x="21200" y="11733"/>
                  <a:pt x="21168" y="11587"/>
                  <a:pt x="21139" y="11440"/>
                </a:cubicBezTo>
                <a:lnTo>
                  <a:pt x="21094" y="11215"/>
                </a:lnTo>
                <a:lnTo>
                  <a:pt x="21043" y="10995"/>
                </a:lnTo>
                <a:lnTo>
                  <a:pt x="20992" y="10776"/>
                </a:lnTo>
                <a:cubicBezTo>
                  <a:pt x="20976" y="10702"/>
                  <a:pt x="20958" y="10629"/>
                  <a:pt x="20939" y="10556"/>
                </a:cubicBezTo>
                <a:lnTo>
                  <a:pt x="20824" y="10126"/>
                </a:lnTo>
                <a:cubicBezTo>
                  <a:pt x="20784" y="9984"/>
                  <a:pt x="20742" y="9847"/>
                  <a:pt x="20702" y="9705"/>
                </a:cubicBezTo>
                <a:cubicBezTo>
                  <a:pt x="20681" y="9637"/>
                  <a:pt x="20662" y="9564"/>
                  <a:pt x="20638" y="9495"/>
                </a:cubicBezTo>
                <a:lnTo>
                  <a:pt x="20571" y="9290"/>
                </a:lnTo>
                <a:lnTo>
                  <a:pt x="20505" y="9085"/>
                </a:lnTo>
                <a:lnTo>
                  <a:pt x="20470" y="8982"/>
                </a:lnTo>
                <a:lnTo>
                  <a:pt x="20435" y="8884"/>
                </a:lnTo>
                <a:lnTo>
                  <a:pt x="20291" y="8488"/>
                </a:lnTo>
                <a:cubicBezTo>
                  <a:pt x="20190" y="8229"/>
                  <a:pt x="20089" y="7970"/>
                  <a:pt x="19980" y="7726"/>
                </a:cubicBezTo>
                <a:lnTo>
                  <a:pt x="19900" y="7540"/>
                </a:lnTo>
                <a:cubicBezTo>
                  <a:pt x="19873" y="7477"/>
                  <a:pt x="19844" y="7418"/>
                  <a:pt x="19817" y="7360"/>
                </a:cubicBezTo>
                <a:cubicBezTo>
                  <a:pt x="19761" y="7237"/>
                  <a:pt x="19705" y="7120"/>
                  <a:pt x="19647" y="6998"/>
                </a:cubicBezTo>
                <a:lnTo>
                  <a:pt x="19471" y="6651"/>
                </a:lnTo>
                <a:cubicBezTo>
                  <a:pt x="19441" y="6592"/>
                  <a:pt x="19412" y="6539"/>
                  <a:pt x="19380" y="6480"/>
                </a:cubicBezTo>
                <a:lnTo>
                  <a:pt x="19289" y="6314"/>
                </a:lnTo>
                <a:cubicBezTo>
                  <a:pt x="19044" y="5869"/>
                  <a:pt x="18786" y="5449"/>
                  <a:pt x="18514" y="5063"/>
                </a:cubicBezTo>
                <a:cubicBezTo>
                  <a:pt x="18447" y="4960"/>
                  <a:pt x="18378" y="4872"/>
                  <a:pt x="18309" y="4774"/>
                </a:cubicBezTo>
                <a:cubicBezTo>
                  <a:pt x="18239" y="4682"/>
                  <a:pt x="18173" y="4584"/>
                  <a:pt x="18101" y="4496"/>
                </a:cubicBezTo>
                <a:lnTo>
                  <a:pt x="17890" y="4227"/>
                </a:lnTo>
                <a:lnTo>
                  <a:pt x="17674" y="3968"/>
                </a:lnTo>
                <a:cubicBezTo>
                  <a:pt x="17384" y="3636"/>
                  <a:pt x="17091" y="3318"/>
                  <a:pt x="16787" y="3035"/>
                </a:cubicBezTo>
                <a:cubicBezTo>
                  <a:pt x="16483" y="2751"/>
                  <a:pt x="16174" y="2487"/>
                  <a:pt x="15862" y="2248"/>
                </a:cubicBezTo>
                <a:cubicBezTo>
                  <a:pt x="15548" y="2013"/>
                  <a:pt x="15231" y="1793"/>
                  <a:pt x="14908" y="1598"/>
                </a:cubicBezTo>
                <a:cubicBezTo>
                  <a:pt x="14586" y="1407"/>
                  <a:pt x="14258" y="1236"/>
                  <a:pt x="13930" y="1085"/>
                </a:cubicBezTo>
                <a:cubicBezTo>
                  <a:pt x="13600" y="938"/>
                  <a:pt x="13269" y="811"/>
                  <a:pt x="12933" y="704"/>
                </a:cubicBezTo>
                <a:cubicBezTo>
                  <a:pt x="12264" y="489"/>
                  <a:pt x="11588" y="376"/>
                  <a:pt x="10911" y="342"/>
                </a:cubicBezTo>
                <a:cubicBezTo>
                  <a:pt x="10234" y="313"/>
                  <a:pt x="9554" y="366"/>
                  <a:pt x="8880" y="503"/>
                </a:cubicBezTo>
                <a:lnTo>
                  <a:pt x="8699" y="567"/>
                </a:lnTo>
                <a:cubicBezTo>
                  <a:pt x="8669" y="577"/>
                  <a:pt x="8640" y="586"/>
                  <a:pt x="8608" y="601"/>
                </a:cubicBezTo>
                <a:lnTo>
                  <a:pt x="8517" y="640"/>
                </a:lnTo>
                <a:lnTo>
                  <a:pt x="8160" y="792"/>
                </a:lnTo>
                <a:cubicBezTo>
                  <a:pt x="8131" y="806"/>
                  <a:pt x="8102" y="816"/>
                  <a:pt x="8072" y="831"/>
                </a:cubicBezTo>
                <a:lnTo>
                  <a:pt x="7984" y="875"/>
                </a:lnTo>
                <a:lnTo>
                  <a:pt x="7808" y="963"/>
                </a:lnTo>
                <a:lnTo>
                  <a:pt x="7633" y="1051"/>
                </a:lnTo>
                <a:cubicBezTo>
                  <a:pt x="7603" y="1065"/>
                  <a:pt x="7574" y="1080"/>
                  <a:pt x="7545" y="1095"/>
                </a:cubicBezTo>
                <a:lnTo>
                  <a:pt x="7457" y="1143"/>
                </a:lnTo>
                <a:cubicBezTo>
                  <a:pt x="7457" y="1143"/>
                  <a:pt x="7473" y="1139"/>
                  <a:pt x="7505" y="1124"/>
                </a:cubicBezTo>
                <a:cubicBezTo>
                  <a:pt x="7537" y="1109"/>
                  <a:pt x="7585" y="1095"/>
                  <a:pt x="7646" y="1070"/>
                </a:cubicBezTo>
                <a:cubicBezTo>
                  <a:pt x="7707" y="1051"/>
                  <a:pt x="7785" y="1021"/>
                  <a:pt x="7872" y="992"/>
                </a:cubicBezTo>
                <a:cubicBezTo>
                  <a:pt x="7918" y="977"/>
                  <a:pt x="7966" y="958"/>
                  <a:pt x="8016" y="943"/>
                </a:cubicBezTo>
                <a:cubicBezTo>
                  <a:pt x="8043" y="933"/>
                  <a:pt x="8070" y="924"/>
                  <a:pt x="8096" y="914"/>
                </a:cubicBezTo>
                <a:cubicBezTo>
                  <a:pt x="8123" y="904"/>
                  <a:pt x="8152" y="899"/>
                  <a:pt x="8182" y="889"/>
                </a:cubicBezTo>
                <a:cubicBezTo>
                  <a:pt x="8299" y="855"/>
                  <a:pt x="8427" y="821"/>
                  <a:pt x="8565" y="782"/>
                </a:cubicBezTo>
                <a:cubicBezTo>
                  <a:pt x="8635" y="762"/>
                  <a:pt x="8709" y="748"/>
                  <a:pt x="8784" y="728"/>
                </a:cubicBezTo>
                <a:cubicBezTo>
                  <a:pt x="8861" y="713"/>
                  <a:pt x="8938" y="694"/>
                  <a:pt x="9021" y="679"/>
                </a:cubicBezTo>
                <a:cubicBezTo>
                  <a:pt x="9061" y="669"/>
                  <a:pt x="9104" y="660"/>
                  <a:pt x="9146" y="655"/>
                </a:cubicBezTo>
                <a:cubicBezTo>
                  <a:pt x="9189" y="645"/>
                  <a:pt x="9232" y="640"/>
                  <a:pt x="9274" y="635"/>
                </a:cubicBezTo>
                <a:cubicBezTo>
                  <a:pt x="9362" y="621"/>
                  <a:pt x="9450" y="611"/>
                  <a:pt x="9543" y="596"/>
                </a:cubicBezTo>
                <a:cubicBezTo>
                  <a:pt x="9589" y="591"/>
                  <a:pt x="9637" y="581"/>
                  <a:pt x="9682" y="577"/>
                </a:cubicBezTo>
                <a:cubicBezTo>
                  <a:pt x="9730" y="567"/>
                  <a:pt x="9778" y="567"/>
                  <a:pt x="9826" y="562"/>
                </a:cubicBezTo>
                <a:cubicBezTo>
                  <a:pt x="9922" y="552"/>
                  <a:pt x="10021" y="547"/>
                  <a:pt x="10122" y="537"/>
                </a:cubicBezTo>
                <a:cubicBezTo>
                  <a:pt x="10172" y="533"/>
                  <a:pt x="10223" y="528"/>
                  <a:pt x="10274" y="528"/>
                </a:cubicBezTo>
                <a:cubicBezTo>
                  <a:pt x="10324" y="528"/>
                  <a:pt x="10378" y="528"/>
                  <a:pt x="10431" y="528"/>
                </a:cubicBezTo>
                <a:cubicBezTo>
                  <a:pt x="10535" y="528"/>
                  <a:pt x="10644" y="523"/>
                  <a:pt x="10753" y="523"/>
                </a:cubicBezTo>
                <a:cubicBezTo>
                  <a:pt x="10807" y="523"/>
                  <a:pt x="10863" y="528"/>
                  <a:pt x="10919" y="528"/>
                </a:cubicBezTo>
                <a:cubicBezTo>
                  <a:pt x="10975" y="533"/>
                  <a:pt x="11031" y="533"/>
                  <a:pt x="11087" y="537"/>
                </a:cubicBezTo>
                <a:cubicBezTo>
                  <a:pt x="11142" y="542"/>
                  <a:pt x="11198" y="542"/>
                  <a:pt x="11257" y="547"/>
                </a:cubicBezTo>
                <a:cubicBezTo>
                  <a:pt x="11286" y="547"/>
                  <a:pt x="11313" y="552"/>
                  <a:pt x="11342" y="552"/>
                </a:cubicBezTo>
                <a:cubicBezTo>
                  <a:pt x="11372" y="557"/>
                  <a:pt x="11401" y="557"/>
                  <a:pt x="11428" y="562"/>
                </a:cubicBezTo>
                <a:cubicBezTo>
                  <a:pt x="11542" y="577"/>
                  <a:pt x="11660" y="591"/>
                  <a:pt x="11779" y="606"/>
                </a:cubicBezTo>
                <a:cubicBezTo>
                  <a:pt x="11809" y="611"/>
                  <a:pt x="11838" y="616"/>
                  <a:pt x="11870" y="616"/>
                </a:cubicBezTo>
                <a:cubicBezTo>
                  <a:pt x="11899" y="621"/>
                  <a:pt x="11929" y="625"/>
                  <a:pt x="11961" y="630"/>
                </a:cubicBezTo>
                <a:cubicBezTo>
                  <a:pt x="12022" y="640"/>
                  <a:pt x="12081" y="655"/>
                  <a:pt x="12142" y="665"/>
                </a:cubicBezTo>
                <a:cubicBezTo>
                  <a:pt x="12203" y="674"/>
                  <a:pt x="12264" y="689"/>
                  <a:pt x="12326" y="699"/>
                </a:cubicBezTo>
                <a:cubicBezTo>
                  <a:pt x="12358" y="704"/>
                  <a:pt x="12387" y="709"/>
                  <a:pt x="12419" y="718"/>
                </a:cubicBezTo>
                <a:cubicBezTo>
                  <a:pt x="12451" y="728"/>
                  <a:pt x="12480" y="733"/>
                  <a:pt x="12512" y="743"/>
                </a:cubicBezTo>
                <a:cubicBezTo>
                  <a:pt x="12635" y="777"/>
                  <a:pt x="12760" y="811"/>
                  <a:pt x="12885" y="845"/>
                </a:cubicBezTo>
                <a:cubicBezTo>
                  <a:pt x="13386" y="987"/>
                  <a:pt x="13901" y="1197"/>
                  <a:pt x="14415" y="1461"/>
                </a:cubicBezTo>
                <a:cubicBezTo>
                  <a:pt x="14674" y="1588"/>
                  <a:pt x="14930" y="1745"/>
                  <a:pt x="15188" y="1901"/>
                </a:cubicBezTo>
                <a:cubicBezTo>
                  <a:pt x="15444" y="2067"/>
                  <a:pt x="15700" y="2238"/>
                  <a:pt x="15950" y="2439"/>
                </a:cubicBezTo>
                <a:cubicBezTo>
                  <a:pt x="16014" y="2487"/>
                  <a:pt x="16075" y="2536"/>
                  <a:pt x="16139" y="2585"/>
                </a:cubicBezTo>
                <a:lnTo>
                  <a:pt x="16326" y="2742"/>
                </a:lnTo>
                <a:lnTo>
                  <a:pt x="16419" y="2820"/>
                </a:lnTo>
                <a:lnTo>
                  <a:pt x="16513" y="2903"/>
                </a:lnTo>
                <a:lnTo>
                  <a:pt x="16696" y="3069"/>
                </a:lnTo>
                <a:cubicBezTo>
                  <a:pt x="16758" y="3123"/>
                  <a:pt x="16819" y="3181"/>
                  <a:pt x="16878" y="3240"/>
                </a:cubicBezTo>
                <a:cubicBezTo>
                  <a:pt x="16939" y="3299"/>
                  <a:pt x="17000" y="3352"/>
                  <a:pt x="17059" y="3416"/>
                </a:cubicBezTo>
                <a:cubicBezTo>
                  <a:pt x="17179" y="3538"/>
                  <a:pt x="17299" y="3655"/>
                  <a:pt x="17413" y="3787"/>
                </a:cubicBezTo>
                <a:cubicBezTo>
                  <a:pt x="17472" y="3851"/>
                  <a:pt x="17531" y="3914"/>
                  <a:pt x="17587" y="3978"/>
                </a:cubicBezTo>
                <a:cubicBezTo>
                  <a:pt x="17642" y="4046"/>
                  <a:pt x="17701" y="4110"/>
                  <a:pt x="17757" y="4178"/>
                </a:cubicBezTo>
                <a:cubicBezTo>
                  <a:pt x="17872" y="4310"/>
                  <a:pt x="17981" y="4452"/>
                  <a:pt x="18090" y="4589"/>
                </a:cubicBezTo>
                <a:cubicBezTo>
                  <a:pt x="18146" y="4657"/>
                  <a:pt x="18199" y="4730"/>
                  <a:pt x="18253" y="4804"/>
                </a:cubicBezTo>
                <a:cubicBezTo>
                  <a:pt x="18306" y="4877"/>
                  <a:pt x="18359" y="4950"/>
                  <a:pt x="18413" y="5019"/>
                </a:cubicBezTo>
                <a:cubicBezTo>
                  <a:pt x="18466" y="5092"/>
                  <a:pt x="18517" y="5170"/>
                  <a:pt x="18567" y="5244"/>
                </a:cubicBezTo>
                <a:cubicBezTo>
                  <a:pt x="18618" y="5317"/>
                  <a:pt x="18671" y="5390"/>
                  <a:pt x="18719" y="5468"/>
                </a:cubicBezTo>
                <a:cubicBezTo>
                  <a:pt x="19122" y="6079"/>
                  <a:pt x="19484" y="6739"/>
                  <a:pt x="19801" y="7413"/>
                </a:cubicBezTo>
                <a:cubicBezTo>
                  <a:pt x="20118" y="8088"/>
                  <a:pt x="20385" y="8787"/>
                  <a:pt x="20603" y="9466"/>
                </a:cubicBezTo>
                <a:cubicBezTo>
                  <a:pt x="20822" y="10145"/>
                  <a:pt x="20992" y="10805"/>
                  <a:pt x="21123" y="11411"/>
                </a:cubicBezTo>
                <a:cubicBezTo>
                  <a:pt x="21155" y="11562"/>
                  <a:pt x="21187" y="11709"/>
                  <a:pt x="21216" y="11856"/>
                </a:cubicBezTo>
                <a:cubicBezTo>
                  <a:pt x="21243" y="11997"/>
                  <a:pt x="21270" y="12139"/>
                  <a:pt x="21294" y="12271"/>
                </a:cubicBezTo>
                <a:cubicBezTo>
                  <a:pt x="21318" y="12408"/>
                  <a:pt x="21339" y="12535"/>
                  <a:pt x="21360" y="12662"/>
                </a:cubicBezTo>
                <a:cubicBezTo>
                  <a:pt x="21381" y="12789"/>
                  <a:pt x="21397" y="12911"/>
                  <a:pt x="21416" y="13024"/>
                </a:cubicBezTo>
                <a:cubicBezTo>
                  <a:pt x="21424" y="13082"/>
                  <a:pt x="21432" y="13136"/>
                  <a:pt x="21443" y="13195"/>
                </a:cubicBezTo>
                <a:cubicBezTo>
                  <a:pt x="21451" y="13248"/>
                  <a:pt x="21456" y="13302"/>
                  <a:pt x="21464" y="13356"/>
                </a:cubicBezTo>
                <a:cubicBezTo>
                  <a:pt x="21477" y="13463"/>
                  <a:pt x="21491" y="13561"/>
                  <a:pt x="21504" y="13654"/>
                </a:cubicBezTo>
                <a:cubicBezTo>
                  <a:pt x="21525" y="13845"/>
                  <a:pt x="21544" y="14006"/>
                  <a:pt x="21560" y="14148"/>
                </a:cubicBezTo>
                <a:cubicBezTo>
                  <a:pt x="21579" y="14343"/>
                  <a:pt x="21592" y="14485"/>
                  <a:pt x="21600" y="14568"/>
                </a:cubicBezTo>
                <a:cubicBezTo>
                  <a:pt x="21552" y="13967"/>
                  <a:pt x="21480" y="13370"/>
                  <a:pt x="21392" y="12789"/>
                </a:cubicBezTo>
                <a:cubicBezTo>
                  <a:pt x="21363" y="12637"/>
                  <a:pt x="21336" y="12486"/>
                  <a:pt x="21312" y="12334"/>
                </a:cubicBezTo>
                <a:close/>
                <a:moveTo>
                  <a:pt x="10242" y="176"/>
                </a:moveTo>
                <a:cubicBezTo>
                  <a:pt x="10338" y="176"/>
                  <a:pt x="10442" y="171"/>
                  <a:pt x="10559" y="171"/>
                </a:cubicBezTo>
                <a:cubicBezTo>
                  <a:pt x="10673" y="171"/>
                  <a:pt x="10799" y="166"/>
                  <a:pt x="10932" y="176"/>
                </a:cubicBezTo>
                <a:cubicBezTo>
                  <a:pt x="11065" y="186"/>
                  <a:pt x="11206" y="191"/>
                  <a:pt x="11356" y="200"/>
                </a:cubicBezTo>
                <a:cubicBezTo>
                  <a:pt x="11505" y="220"/>
                  <a:pt x="11662" y="239"/>
                  <a:pt x="11825" y="259"/>
                </a:cubicBezTo>
                <a:cubicBezTo>
                  <a:pt x="12478" y="362"/>
                  <a:pt x="13240" y="562"/>
                  <a:pt x="14039" y="924"/>
                </a:cubicBezTo>
                <a:cubicBezTo>
                  <a:pt x="14839" y="1285"/>
                  <a:pt x="15678" y="1803"/>
                  <a:pt x="16483" y="2492"/>
                </a:cubicBezTo>
                <a:cubicBezTo>
                  <a:pt x="17288" y="3181"/>
                  <a:pt x="18061" y="4046"/>
                  <a:pt x="18724" y="5024"/>
                </a:cubicBezTo>
                <a:cubicBezTo>
                  <a:pt x="19388" y="6006"/>
                  <a:pt x="19945" y="7096"/>
                  <a:pt x="20355" y="8142"/>
                </a:cubicBezTo>
                <a:cubicBezTo>
                  <a:pt x="20561" y="8664"/>
                  <a:pt x="20737" y="9168"/>
                  <a:pt x="20875" y="9637"/>
                </a:cubicBezTo>
                <a:cubicBezTo>
                  <a:pt x="20910" y="9754"/>
                  <a:pt x="20947" y="9867"/>
                  <a:pt x="20976" y="9979"/>
                </a:cubicBezTo>
                <a:cubicBezTo>
                  <a:pt x="21006" y="10091"/>
                  <a:pt x="21038" y="10199"/>
                  <a:pt x="21064" y="10306"/>
                </a:cubicBezTo>
                <a:cubicBezTo>
                  <a:pt x="21123" y="10517"/>
                  <a:pt x="21168" y="10717"/>
                  <a:pt x="21211" y="10898"/>
                </a:cubicBezTo>
                <a:cubicBezTo>
                  <a:pt x="21256" y="11079"/>
                  <a:pt x="21291" y="11245"/>
                  <a:pt x="21323" y="11391"/>
                </a:cubicBezTo>
                <a:cubicBezTo>
                  <a:pt x="21352" y="11538"/>
                  <a:pt x="21384" y="11670"/>
                  <a:pt x="21403" y="11777"/>
                </a:cubicBezTo>
                <a:cubicBezTo>
                  <a:pt x="21443" y="11992"/>
                  <a:pt x="21469" y="12129"/>
                  <a:pt x="21477" y="12168"/>
                </a:cubicBezTo>
                <a:cubicBezTo>
                  <a:pt x="21432" y="11924"/>
                  <a:pt x="21389" y="11680"/>
                  <a:pt x="21336" y="11435"/>
                </a:cubicBezTo>
                <a:cubicBezTo>
                  <a:pt x="21310" y="11313"/>
                  <a:pt x="21286" y="11191"/>
                  <a:pt x="21259" y="11069"/>
                </a:cubicBezTo>
                <a:lnTo>
                  <a:pt x="21174" y="10707"/>
                </a:lnTo>
                <a:lnTo>
                  <a:pt x="21131" y="10526"/>
                </a:lnTo>
                <a:cubicBezTo>
                  <a:pt x="21118" y="10468"/>
                  <a:pt x="21102" y="10409"/>
                  <a:pt x="21086" y="10350"/>
                </a:cubicBezTo>
                <a:lnTo>
                  <a:pt x="20992" y="9999"/>
                </a:lnTo>
                <a:lnTo>
                  <a:pt x="20968" y="9911"/>
                </a:lnTo>
                <a:lnTo>
                  <a:pt x="20942" y="9823"/>
                </a:lnTo>
                <a:lnTo>
                  <a:pt x="20891" y="9652"/>
                </a:lnTo>
                <a:cubicBezTo>
                  <a:pt x="20856" y="9539"/>
                  <a:pt x="20824" y="9422"/>
                  <a:pt x="20787" y="9310"/>
                </a:cubicBezTo>
                <a:cubicBezTo>
                  <a:pt x="20502" y="8405"/>
                  <a:pt x="20163" y="7565"/>
                  <a:pt x="19788" y="6788"/>
                </a:cubicBezTo>
                <a:cubicBezTo>
                  <a:pt x="19409" y="6021"/>
                  <a:pt x="18994" y="5317"/>
                  <a:pt x="18551" y="4687"/>
                </a:cubicBezTo>
                <a:cubicBezTo>
                  <a:pt x="18109" y="4061"/>
                  <a:pt x="17640" y="3504"/>
                  <a:pt x="17155" y="3010"/>
                </a:cubicBezTo>
                <a:cubicBezTo>
                  <a:pt x="16182" y="2028"/>
                  <a:pt x="15145" y="1305"/>
                  <a:pt x="14082" y="806"/>
                </a:cubicBezTo>
                <a:cubicBezTo>
                  <a:pt x="13949" y="743"/>
                  <a:pt x="13815" y="689"/>
                  <a:pt x="13682" y="630"/>
                </a:cubicBezTo>
                <a:cubicBezTo>
                  <a:pt x="13616" y="601"/>
                  <a:pt x="13549" y="577"/>
                  <a:pt x="13480" y="552"/>
                </a:cubicBezTo>
                <a:cubicBezTo>
                  <a:pt x="13413" y="528"/>
                  <a:pt x="13346" y="498"/>
                  <a:pt x="13277" y="474"/>
                </a:cubicBezTo>
                <a:cubicBezTo>
                  <a:pt x="13008" y="376"/>
                  <a:pt x="12736" y="303"/>
                  <a:pt x="12464" y="230"/>
                </a:cubicBezTo>
                <a:cubicBezTo>
                  <a:pt x="11918" y="103"/>
                  <a:pt x="11372" y="24"/>
                  <a:pt x="10823" y="0"/>
                </a:cubicBezTo>
                <a:cubicBezTo>
                  <a:pt x="10625" y="24"/>
                  <a:pt x="10428" y="59"/>
                  <a:pt x="10231" y="88"/>
                </a:cubicBezTo>
                <a:lnTo>
                  <a:pt x="9938" y="151"/>
                </a:lnTo>
                <a:lnTo>
                  <a:pt x="9791" y="186"/>
                </a:lnTo>
                <a:cubicBezTo>
                  <a:pt x="9743" y="195"/>
                  <a:pt x="9693" y="205"/>
                  <a:pt x="9645" y="220"/>
                </a:cubicBezTo>
                <a:cubicBezTo>
                  <a:pt x="9645" y="220"/>
                  <a:pt x="9658" y="220"/>
                  <a:pt x="9685" y="215"/>
                </a:cubicBezTo>
                <a:cubicBezTo>
                  <a:pt x="9711" y="210"/>
                  <a:pt x="9751" y="210"/>
                  <a:pt x="9802" y="205"/>
                </a:cubicBezTo>
                <a:cubicBezTo>
                  <a:pt x="9901" y="200"/>
                  <a:pt x="10052" y="191"/>
                  <a:pt x="10242" y="176"/>
                </a:cubicBezTo>
                <a:close/>
                <a:moveTo>
                  <a:pt x="21595" y="14568"/>
                </a:moveTo>
                <a:cubicBezTo>
                  <a:pt x="21597" y="14592"/>
                  <a:pt x="21600" y="14622"/>
                  <a:pt x="21600" y="14646"/>
                </a:cubicBezTo>
                <a:cubicBezTo>
                  <a:pt x="21600" y="14631"/>
                  <a:pt x="21597" y="14607"/>
                  <a:pt x="21595" y="14568"/>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059E1986-FE94-8249-A9A4-A8C49FB8518F}"/>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6944027"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6944027"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10202069" y="4504369"/>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10202069" y="4731702"/>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10202069" y="4959035"/>
            <a:ext cx="1701800" cy="228600"/>
          </a:xfrm>
        </p:spPr>
        <p:txBody>
          <a:bodyPr/>
          <a:lstStyle/>
          <a:p>
            <a:r>
              <a:rPr lang="en-US" dirty="0"/>
              <a:t>Your Company</a:t>
            </a:r>
          </a:p>
        </p:txBody>
      </p:sp>
      <p:sp>
        <p:nvSpPr>
          <p:cNvPr id="12" name="Shape">
            <a:extLst>
              <a:ext uri="{FF2B5EF4-FFF2-40B4-BE49-F238E27FC236}">
                <a16:creationId xmlns:a16="http://schemas.microsoft.com/office/drawing/2014/main" id="{72D2F03A-5F54-1B40-AD47-58560F660EF9}"/>
              </a:ext>
            </a:extLst>
          </p:cNvPr>
          <p:cNvSpPr/>
          <p:nvPr/>
        </p:nvSpPr>
        <p:spPr>
          <a:xfrm flipH="1">
            <a:off x="3804188" y="591839"/>
            <a:ext cx="6178012" cy="6266161"/>
          </a:xfrm>
          <a:custGeom>
            <a:avLst/>
            <a:gdLst/>
            <a:ahLst/>
            <a:cxnLst>
              <a:cxn ang="0">
                <a:pos x="wd2" y="hd2"/>
              </a:cxn>
              <a:cxn ang="5400000">
                <a:pos x="wd2" y="hd2"/>
              </a:cxn>
              <a:cxn ang="10800000">
                <a:pos x="wd2" y="hd2"/>
              </a:cxn>
              <a:cxn ang="16200000">
                <a:pos x="wd2" y="hd2"/>
              </a:cxn>
            </a:cxnLst>
            <a:rect l="0" t="0" r="r" b="b"/>
            <a:pathLst>
              <a:path w="21594" h="21600" extrusionOk="0">
                <a:moveTo>
                  <a:pt x="15819" y="0"/>
                </a:moveTo>
                <a:cubicBezTo>
                  <a:pt x="15810" y="0"/>
                  <a:pt x="15792" y="4"/>
                  <a:pt x="15779" y="4"/>
                </a:cubicBezTo>
                <a:cubicBezTo>
                  <a:pt x="15792" y="4"/>
                  <a:pt x="15806" y="0"/>
                  <a:pt x="15819" y="0"/>
                </a:cubicBezTo>
                <a:close/>
                <a:moveTo>
                  <a:pt x="3203" y="8090"/>
                </a:moveTo>
                <a:cubicBezTo>
                  <a:pt x="3243" y="8016"/>
                  <a:pt x="3288" y="7941"/>
                  <a:pt x="3328" y="7863"/>
                </a:cubicBezTo>
                <a:cubicBezTo>
                  <a:pt x="3372" y="7788"/>
                  <a:pt x="3416" y="7714"/>
                  <a:pt x="3461" y="7644"/>
                </a:cubicBezTo>
                <a:cubicBezTo>
                  <a:pt x="3550" y="7495"/>
                  <a:pt x="3638" y="7350"/>
                  <a:pt x="3727" y="7206"/>
                </a:cubicBezTo>
                <a:cubicBezTo>
                  <a:pt x="3820" y="7066"/>
                  <a:pt x="3918" y="6926"/>
                  <a:pt x="4011" y="6786"/>
                </a:cubicBezTo>
                <a:cubicBezTo>
                  <a:pt x="4060" y="6716"/>
                  <a:pt x="4105" y="6645"/>
                  <a:pt x="4153" y="6575"/>
                </a:cubicBezTo>
                <a:cubicBezTo>
                  <a:pt x="4202" y="6505"/>
                  <a:pt x="4255" y="6440"/>
                  <a:pt x="4304" y="6374"/>
                </a:cubicBezTo>
                <a:cubicBezTo>
                  <a:pt x="4406" y="6243"/>
                  <a:pt x="4504" y="6107"/>
                  <a:pt x="4606" y="5976"/>
                </a:cubicBezTo>
                <a:lnTo>
                  <a:pt x="4642" y="5928"/>
                </a:lnTo>
                <a:lnTo>
                  <a:pt x="4682" y="5879"/>
                </a:lnTo>
                <a:lnTo>
                  <a:pt x="4762" y="5783"/>
                </a:lnTo>
                <a:cubicBezTo>
                  <a:pt x="4815" y="5722"/>
                  <a:pt x="4868" y="5656"/>
                  <a:pt x="4921" y="5595"/>
                </a:cubicBezTo>
                <a:cubicBezTo>
                  <a:pt x="5125" y="5337"/>
                  <a:pt x="5352" y="5109"/>
                  <a:pt x="5565" y="4868"/>
                </a:cubicBezTo>
                <a:cubicBezTo>
                  <a:pt x="5592" y="4837"/>
                  <a:pt x="5618" y="4807"/>
                  <a:pt x="5645" y="4781"/>
                </a:cubicBezTo>
                <a:lnTo>
                  <a:pt x="5729" y="4697"/>
                </a:lnTo>
                <a:cubicBezTo>
                  <a:pt x="5787" y="4640"/>
                  <a:pt x="5840" y="4588"/>
                  <a:pt x="5898" y="4531"/>
                </a:cubicBezTo>
                <a:cubicBezTo>
                  <a:pt x="5956" y="4474"/>
                  <a:pt x="6009" y="4422"/>
                  <a:pt x="6067" y="4365"/>
                </a:cubicBezTo>
                <a:lnTo>
                  <a:pt x="6151" y="4281"/>
                </a:lnTo>
                <a:cubicBezTo>
                  <a:pt x="6178" y="4255"/>
                  <a:pt x="6209" y="4229"/>
                  <a:pt x="6240" y="4203"/>
                </a:cubicBezTo>
                <a:cubicBezTo>
                  <a:pt x="6475" y="3997"/>
                  <a:pt x="6697" y="3782"/>
                  <a:pt x="6937" y="3599"/>
                </a:cubicBezTo>
                <a:cubicBezTo>
                  <a:pt x="7052" y="3502"/>
                  <a:pt x="7172" y="3410"/>
                  <a:pt x="7287" y="3314"/>
                </a:cubicBezTo>
                <a:cubicBezTo>
                  <a:pt x="7407" y="3226"/>
                  <a:pt x="7527" y="3139"/>
                  <a:pt x="7642" y="3051"/>
                </a:cubicBezTo>
                <a:cubicBezTo>
                  <a:pt x="7700" y="3008"/>
                  <a:pt x="7762" y="2964"/>
                  <a:pt x="7820" y="2920"/>
                </a:cubicBezTo>
                <a:cubicBezTo>
                  <a:pt x="7878" y="2876"/>
                  <a:pt x="7940" y="2837"/>
                  <a:pt x="7998" y="2797"/>
                </a:cubicBezTo>
                <a:cubicBezTo>
                  <a:pt x="8117" y="2719"/>
                  <a:pt x="8237" y="2640"/>
                  <a:pt x="8353" y="2561"/>
                </a:cubicBezTo>
                <a:cubicBezTo>
                  <a:pt x="8468" y="2478"/>
                  <a:pt x="8592" y="2412"/>
                  <a:pt x="8708" y="2338"/>
                </a:cubicBezTo>
                <a:cubicBezTo>
                  <a:pt x="8828" y="2268"/>
                  <a:pt x="8943" y="2193"/>
                  <a:pt x="9058" y="2123"/>
                </a:cubicBezTo>
                <a:cubicBezTo>
                  <a:pt x="9178" y="2058"/>
                  <a:pt x="9294" y="1992"/>
                  <a:pt x="9414" y="1931"/>
                </a:cubicBezTo>
                <a:cubicBezTo>
                  <a:pt x="9471" y="1900"/>
                  <a:pt x="9529" y="1865"/>
                  <a:pt x="9587" y="1834"/>
                </a:cubicBezTo>
                <a:cubicBezTo>
                  <a:pt x="9644" y="1804"/>
                  <a:pt x="9702" y="1769"/>
                  <a:pt x="9760" y="1742"/>
                </a:cubicBezTo>
                <a:cubicBezTo>
                  <a:pt x="9875" y="1685"/>
                  <a:pt x="9991" y="1629"/>
                  <a:pt x="10106" y="1572"/>
                </a:cubicBezTo>
                <a:cubicBezTo>
                  <a:pt x="10221" y="1515"/>
                  <a:pt x="10332" y="1458"/>
                  <a:pt x="10448" y="1410"/>
                </a:cubicBezTo>
                <a:cubicBezTo>
                  <a:pt x="10563" y="1362"/>
                  <a:pt x="10674" y="1309"/>
                  <a:pt x="10785" y="1261"/>
                </a:cubicBezTo>
                <a:cubicBezTo>
                  <a:pt x="10838" y="1235"/>
                  <a:pt x="10896" y="1213"/>
                  <a:pt x="10949" y="1191"/>
                </a:cubicBezTo>
                <a:cubicBezTo>
                  <a:pt x="11003" y="1169"/>
                  <a:pt x="11060" y="1147"/>
                  <a:pt x="11114" y="1125"/>
                </a:cubicBezTo>
                <a:cubicBezTo>
                  <a:pt x="11225" y="1081"/>
                  <a:pt x="11331" y="1042"/>
                  <a:pt x="11438" y="998"/>
                </a:cubicBezTo>
                <a:cubicBezTo>
                  <a:pt x="11491" y="976"/>
                  <a:pt x="11544" y="959"/>
                  <a:pt x="11598" y="937"/>
                </a:cubicBezTo>
                <a:cubicBezTo>
                  <a:pt x="11651" y="915"/>
                  <a:pt x="11704" y="902"/>
                  <a:pt x="11753" y="880"/>
                </a:cubicBezTo>
                <a:cubicBezTo>
                  <a:pt x="11859" y="845"/>
                  <a:pt x="11962" y="810"/>
                  <a:pt x="12059" y="775"/>
                </a:cubicBezTo>
                <a:cubicBezTo>
                  <a:pt x="12108" y="757"/>
                  <a:pt x="12161" y="740"/>
                  <a:pt x="12210" y="722"/>
                </a:cubicBezTo>
                <a:cubicBezTo>
                  <a:pt x="12237" y="714"/>
                  <a:pt x="12259" y="705"/>
                  <a:pt x="12286" y="696"/>
                </a:cubicBezTo>
                <a:cubicBezTo>
                  <a:pt x="12312" y="687"/>
                  <a:pt x="12334" y="683"/>
                  <a:pt x="12361" y="674"/>
                </a:cubicBezTo>
                <a:cubicBezTo>
                  <a:pt x="12556" y="617"/>
                  <a:pt x="12747" y="560"/>
                  <a:pt x="12929" y="508"/>
                </a:cubicBezTo>
                <a:cubicBezTo>
                  <a:pt x="13116" y="460"/>
                  <a:pt x="13289" y="416"/>
                  <a:pt x="13458" y="377"/>
                </a:cubicBezTo>
                <a:cubicBezTo>
                  <a:pt x="13626" y="333"/>
                  <a:pt x="13790" y="302"/>
                  <a:pt x="13941" y="271"/>
                </a:cubicBezTo>
                <a:cubicBezTo>
                  <a:pt x="14017" y="254"/>
                  <a:pt x="14092" y="241"/>
                  <a:pt x="14168" y="223"/>
                </a:cubicBezTo>
                <a:cubicBezTo>
                  <a:pt x="14203" y="215"/>
                  <a:pt x="14239" y="210"/>
                  <a:pt x="14274" y="201"/>
                </a:cubicBezTo>
                <a:cubicBezTo>
                  <a:pt x="14310" y="193"/>
                  <a:pt x="14345" y="188"/>
                  <a:pt x="14381" y="184"/>
                </a:cubicBezTo>
                <a:cubicBezTo>
                  <a:pt x="14518" y="162"/>
                  <a:pt x="14647" y="140"/>
                  <a:pt x="14767" y="123"/>
                </a:cubicBezTo>
                <a:cubicBezTo>
                  <a:pt x="14825" y="114"/>
                  <a:pt x="14882" y="105"/>
                  <a:pt x="14940" y="96"/>
                </a:cubicBezTo>
                <a:cubicBezTo>
                  <a:pt x="14993" y="88"/>
                  <a:pt x="15047" y="83"/>
                  <a:pt x="15100" y="74"/>
                </a:cubicBezTo>
                <a:cubicBezTo>
                  <a:pt x="15304" y="48"/>
                  <a:pt x="15464" y="31"/>
                  <a:pt x="15588" y="13"/>
                </a:cubicBezTo>
                <a:cubicBezTo>
                  <a:pt x="15593" y="13"/>
                  <a:pt x="15597" y="13"/>
                  <a:pt x="15602" y="13"/>
                </a:cubicBezTo>
                <a:cubicBezTo>
                  <a:pt x="13853" y="175"/>
                  <a:pt x="12130" y="622"/>
                  <a:pt x="10523" y="1327"/>
                </a:cubicBezTo>
                <a:cubicBezTo>
                  <a:pt x="8845" y="2062"/>
                  <a:pt x="7292" y="3082"/>
                  <a:pt x="5969" y="4343"/>
                </a:cubicBezTo>
                <a:lnTo>
                  <a:pt x="5725" y="4584"/>
                </a:lnTo>
                <a:lnTo>
                  <a:pt x="5601" y="4702"/>
                </a:lnTo>
                <a:cubicBezTo>
                  <a:pt x="5561" y="4741"/>
                  <a:pt x="5521" y="4785"/>
                  <a:pt x="5481" y="4824"/>
                </a:cubicBezTo>
                <a:lnTo>
                  <a:pt x="5246" y="5074"/>
                </a:lnTo>
                <a:lnTo>
                  <a:pt x="5130" y="5201"/>
                </a:lnTo>
                <a:cubicBezTo>
                  <a:pt x="5090" y="5240"/>
                  <a:pt x="5050" y="5284"/>
                  <a:pt x="5015" y="5328"/>
                </a:cubicBezTo>
                <a:lnTo>
                  <a:pt x="4571" y="5849"/>
                </a:lnTo>
                <a:lnTo>
                  <a:pt x="4154" y="6392"/>
                </a:lnTo>
                <a:cubicBezTo>
                  <a:pt x="3887" y="6764"/>
                  <a:pt x="3625" y="7136"/>
                  <a:pt x="3395" y="7530"/>
                </a:cubicBezTo>
                <a:cubicBezTo>
                  <a:pt x="3337" y="7626"/>
                  <a:pt x="3275" y="7722"/>
                  <a:pt x="3217" y="7823"/>
                </a:cubicBezTo>
                <a:lnTo>
                  <a:pt x="3053" y="8121"/>
                </a:lnTo>
                <a:cubicBezTo>
                  <a:pt x="3026" y="8169"/>
                  <a:pt x="2995" y="8222"/>
                  <a:pt x="2968" y="8270"/>
                </a:cubicBezTo>
                <a:lnTo>
                  <a:pt x="2893" y="8423"/>
                </a:lnTo>
                <a:cubicBezTo>
                  <a:pt x="2840" y="8524"/>
                  <a:pt x="2791" y="8624"/>
                  <a:pt x="2738" y="8725"/>
                </a:cubicBezTo>
                <a:cubicBezTo>
                  <a:pt x="2347" y="9544"/>
                  <a:pt x="2032" y="10397"/>
                  <a:pt x="1823" y="11282"/>
                </a:cubicBezTo>
                <a:lnTo>
                  <a:pt x="1783" y="11448"/>
                </a:lnTo>
                <a:cubicBezTo>
                  <a:pt x="1770" y="11505"/>
                  <a:pt x="1761" y="11557"/>
                  <a:pt x="1748" y="11614"/>
                </a:cubicBezTo>
                <a:cubicBezTo>
                  <a:pt x="1725" y="11724"/>
                  <a:pt x="1699" y="11838"/>
                  <a:pt x="1681" y="11947"/>
                </a:cubicBezTo>
                <a:cubicBezTo>
                  <a:pt x="1646" y="12170"/>
                  <a:pt x="1601" y="12394"/>
                  <a:pt x="1579" y="12617"/>
                </a:cubicBezTo>
                <a:cubicBezTo>
                  <a:pt x="1548" y="12840"/>
                  <a:pt x="1530" y="13068"/>
                  <a:pt x="1508" y="13291"/>
                </a:cubicBezTo>
                <a:cubicBezTo>
                  <a:pt x="1495" y="13519"/>
                  <a:pt x="1481" y="13742"/>
                  <a:pt x="1477" y="13970"/>
                </a:cubicBezTo>
                <a:cubicBezTo>
                  <a:pt x="1441" y="15782"/>
                  <a:pt x="1810" y="17608"/>
                  <a:pt x="2516" y="19293"/>
                </a:cubicBezTo>
                <a:cubicBezTo>
                  <a:pt x="2849" y="20090"/>
                  <a:pt x="3261" y="20856"/>
                  <a:pt x="3741" y="21578"/>
                </a:cubicBezTo>
                <a:lnTo>
                  <a:pt x="4012" y="21578"/>
                </a:lnTo>
                <a:cubicBezTo>
                  <a:pt x="3949" y="21491"/>
                  <a:pt x="3887" y="21403"/>
                  <a:pt x="3830" y="21311"/>
                </a:cubicBezTo>
                <a:cubicBezTo>
                  <a:pt x="3781" y="21237"/>
                  <a:pt x="3736" y="21162"/>
                  <a:pt x="3687" y="21088"/>
                </a:cubicBezTo>
                <a:lnTo>
                  <a:pt x="3616" y="20974"/>
                </a:lnTo>
                <a:lnTo>
                  <a:pt x="3550" y="20860"/>
                </a:lnTo>
                <a:cubicBezTo>
                  <a:pt x="3505" y="20786"/>
                  <a:pt x="3461" y="20707"/>
                  <a:pt x="3412" y="20633"/>
                </a:cubicBezTo>
                <a:cubicBezTo>
                  <a:pt x="3368" y="20554"/>
                  <a:pt x="3328" y="20475"/>
                  <a:pt x="3284" y="20396"/>
                </a:cubicBezTo>
                <a:lnTo>
                  <a:pt x="3217" y="20278"/>
                </a:lnTo>
                <a:lnTo>
                  <a:pt x="3155" y="20160"/>
                </a:lnTo>
                <a:cubicBezTo>
                  <a:pt x="3115" y="20081"/>
                  <a:pt x="3075" y="20002"/>
                  <a:pt x="3031" y="19919"/>
                </a:cubicBezTo>
                <a:cubicBezTo>
                  <a:pt x="2991" y="19840"/>
                  <a:pt x="2955" y="19757"/>
                  <a:pt x="2915" y="19678"/>
                </a:cubicBezTo>
                <a:lnTo>
                  <a:pt x="2857" y="19556"/>
                </a:lnTo>
                <a:cubicBezTo>
                  <a:pt x="2840" y="19516"/>
                  <a:pt x="2822" y="19472"/>
                  <a:pt x="2804" y="19433"/>
                </a:cubicBezTo>
                <a:lnTo>
                  <a:pt x="2693" y="19188"/>
                </a:lnTo>
                <a:cubicBezTo>
                  <a:pt x="2658" y="19105"/>
                  <a:pt x="2627" y="19022"/>
                  <a:pt x="2591" y="18938"/>
                </a:cubicBezTo>
                <a:cubicBezTo>
                  <a:pt x="2520" y="18772"/>
                  <a:pt x="2462" y="18601"/>
                  <a:pt x="2400" y="18431"/>
                </a:cubicBezTo>
                <a:cubicBezTo>
                  <a:pt x="2160" y="17748"/>
                  <a:pt x="1974" y="17047"/>
                  <a:pt x="1841" y="16334"/>
                </a:cubicBezTo>
                <a:cubicBezTo>
                  <a:pt x="1717" y="15620"/>
                  <a:pt x="1646" y="14898"/>
                  <a:pt x="1641" y="14175"/>
                </a:cubicBezTo>
                <a:cubicBezTo>
                  <a:pt x="1641" y="13453"/>
                  <a:pt x="1699" y="12735"/>
                  <a:pt x="1819" y="12030"/>
                </a:cubicBezTo>
                <a:cubicBezTo>
                  <a:pt x="2049" y="10638"/>
                  <a:pt x="2542" y="9298"/>
                  <a:pt x="3203" y="8090"/>
                </a:cubicBezTo>
                <a:close/>
                <a:moveTo>
                  <a:pt x="1228" y="19770"/>
                </a:moveTo>
                <a:cubicBezTo>
                  <a:pt x="744" y="18632"/>
                  <a:pt x="376" y="17354"/>
                  <a:pt x="198" y="16036"/>
                </a:cubicBezTo>
                <a:cubicBezTo>
                  <a:pt x="109" y="15379"/>
                  <a:pt x="65" y="14714"/>
                  <a:pt x="65" y="14057"/>
                </a:cubicBezTo>
                <a:cubicBezTo>
                  <a:pt x="70" y="13400"/>
                  <a:pt x="118" y="12753"/>
                  <a:pt x="207" y="12131"/>
                </a:cubicBezTo>
                <a:cubicBezTo>
                  <a:pt x="296" y="11509"/>
                  <a:pt x="429" y="10909"/>
                  <a:pt x="589" y="10353"/>
                </a:cubicBezTo>
                <a:cubicBezTo>
                  <a:pt x="749" y="9798"/>
                  <a:pt x="931" y="9272"/>
                  <a:pt x="1130" y="8804"/>
                </a:cubicBezTo>
                <a:cubicBezTo>
                  <a:pt x="1153" y="8742"/>
                  <a:pt x="1179" y="8686"/>
                  <a:pt x="1201" y="8629"/>
                </a:cubicBezTo>
                <a:cubicBezTo>
                  <a:pt x="1228" y="8572"/>
                  <a:pt x="1255" y="8515"/>
                  <a:pt x="1277" y="8458"/>
                </a:cubicBezTo>
                <a:cubicBezTo>
                  <a:pt x="1326" y="8344"/>
                  <a:pt x="1379" y="8239"/>
                  <a:pt x="1423" y="8130"/>
                </a:cubicBezTo>
                <a:cubicBezTo>
                  <a:pt x="1477" y="8024"/>
                  <a:pt x="1525" y="7924"/>
                  <a:pt x="1574" y="7823"/>
                </a:cubicBezTo>
                <a:cubicBezTo>
                  <a:pt x="1623" y="7722"/>
                  <a:pt x="1672" y="7626"/>
                  <a:pt x="1721" y="7534"/>
                </a:cubicBezTo>
                <a:cubicBezTo>
                  <a:pt x="1770" y="7442"/>
                  <a:pt x="1818" y="7350"/>
                  <a:pt x="1867" y="7267"/>
                </a:cubicBezTo>
                <a:cubicBezTo>
                  <a:pt x="1916" y="7180"/>
                  <a:pt x="1960" y="7096"/>
                  <a:pt x="2009" y="7018"/>
                </a:cubicBezTo>
                <a:cubicBezTo>
                  <a:pt x="2103" y="6860"/>
                  <a:pt x="2191" y="6716"/>
                  <a:pt x="2271" y="6584"/>
                </a:cubicBezTo>
                <a:cubicBezTo>
                  <a:pt x="2311" y="6519"/>
                  <a:pt x="2351" y="6453"/>
                  <a:pt x="2387" y="6396"/>
                </a:cubicBezTo>
                <a:cubicBezTo>
                  <a:pt x="2422" y="6335"/>
                  <a:pt x="2462" y="6282"/>
                  <a:pt x="2498" y="6230"/>
                </a:cubicBezTo>
                <a:cubicBezTo>
                  <a:pt x="2569" y="6125"/>
                  <a:pt x="2626" y="6037"/>
                  <a:pt x="2680" y="5963"/>
                </a:cubicBezTo>
                <a:cubicBezTo>
                  <a:pt x="2782" y="5814"/>
                  <a:pt x="2844" y="5717"/>
                  <a:pt x="2862" y="5691"/>
                </a:cubicBezTo>
                <a:cubicBezTo>
                  <a:pt x="2631" y="6028"/>
                  <a:pt x="2391" y="6361"/>
                  <a:pt x="2187" y="6711"/>
                </a:cubicBezTo>
                <a:cubicBezTo>
                  <a:pt x="1969" y="7057"/>
                  <a:pt x="1765" y="7412"/>
                  <a:pt x="1579" y="7779"/>
                </a:cubicBezTo>
                <a:cubicBezTo>
                  <a:pt x="1201" y="8510"/>
                  <a:pt x="886" y="9277"/>
                  <a:pt x="638" y="10065"/>
                </a:cubicBezTo>
                <a:cubicBezTo>
                  <a:pt x="385" y="10853"/>
                  <a:pt x="216" y="11667"/>
                  <a:pt x="109" y="12485"/>
                </a:cubicBezTo>
                <a:cubicBezTo>
                  <a:pt x="56" y="12897"/>
                  <a:pt x="25" y="13309"/>
                  <a:pt x="7" y="13720"/>
                </a:cubicBezTo>
                <a:cubicBezTo>
                  <a:pt x="-2" y="14132"/>
                  <a:pt x="-6" y="14547"/>
                  <a:pt x="21" y="14959"/>
                </a:cubicBezTo>
                <a:cubicBezTo>
                  <a:pt x="38" y="15370"/>
                  <a:pt x="83" y="15782"/>
                  <a:pt x="140" y="16194"/>
                </a:cubicBezTo>
                <a:lnTo>
                  <a:pt x="189" y="16500"/>
                </a:lnTo>
                <a:lnTo>
                  <a:pt x="211" y="16653"/>
                </a:lnTo>
                <a:lnTo>
                  <a:pt x="238" y="16806"/>
                </a:lnTo>
                <a:lnTo>
                  <a:pt x="296" y="17113"/>
                </a:lnTo>
                <a:lnTo>
                  <a:pt x="362" y="17415"/>
                </a:lnTo>
                <a:cubicBezTo>
                  <a:pt x="544" y="18220"/>
                  <a:pt x="802" y="19008"/>
                  <a:pt x="1113" y="19775"/>
                </a:cubicBezTo>
                <a:cubicBezTo>
                  <a:pt x="1272" y="20155"/>
                  <a:pt x="1441" y="20532"/>
                  <a:pt x="1632" y="20900"/>
                </a:cubicBezTo>
                <a:cubicBezTo>
                  <a:pt x="1725" y="21084"/>
                  <a:pt x="1827" y="21267"/>
                  <a:pt x="1925" y="21447"/>
                </a:cubicBezTo>
                <a:lnTo>
                  <a:pt x="2014" y="21596"/>
                </a:lnTo>
                <a:lnTo>
                  <a:pt x="2147" y="21596"/>
                </a:lnTo>
                <a:cubicBezTo>
                  <a:pt x="1818" y="21040"/>
                  <a:pt x="1508" y="20431"/>
                  <a:pt x="1228" y="19770"/>
                </a:cubicBezTo>
                <a:close/>
                <a:moveTo>
                  <a:pt x="6386" y="3375"/>
                </a:moveTo>
                <a:cubicBezTo>
                  <a:pt x="6244" y="3498"/>
                  <a:pt x="6102" y="3625"/>
                  <a:pt x="5964" y="3747"/>
                </a:cubicBezTo>
                <a:lnTo>
                  <a:pt x="5858" y="3839"/>
                </a:lnTo>
                <a:cubicBezTo>
                  <a:pt x="5822" y="3870"/>
                  <a:pt x="5787" y="3901"/>
                  <a:pt x="5756" y="3936"/>
                </a:cubicBezTo>
                <a:lnTo>
                  <a:pt x="5552" y="4133"/>
                </a:lnTo>
                <a:lnTo>
                  <a:pt x="5347" y="4330"/>
                </a:lnTo>
                <a:lnTo>
                  <a:pt x="5245" y="4426"/>
                </a:lnTo>
                <a:lnTo>
                  <a:pt x="5148" y="4527"/>
                </a:lnTo>
                <a:lnTo>
                  <a:pt x="4762" y="4938"/>
                </a:lnTo>
                <a:cubicBezTo>
                  <a:pt x="4695" y="5004"/>
                  <a:pt x="4637" y="5078"/>
                  <a:pt x="4575" y="5153"/>
                </a:cubicBezTo>
                <a:lnTo>
                  <a:pt x="4393" y="5367"/>
                </a:lnTo>
                <a:lnTo>
                  <a:pt x="4211" y="5582"/>
                </a:lnTo>
                <a:cubicBezTo>
                  <a:pt x="4153" y="5656"/>
                  <a:pt x="4096" y="5731"/>
                  <a:pt x="4038" y="5805"/>
                </a:cubicBezTo>
                <a:cubicBezTo>
                  <a:pt x="3923" y="5954"/>
                  <a:pt x="3807" y="6103"/>
                  <a:pt x="3696" y="6252"/>
                </a:cubicBezTo>
                <a:lnTo>
                  <a:pt x="3377" y="6716"/>
                </a:lnTo>
                <a:cubicBezTo>
                  <a:pt x="2533" y="7959"/>
                  <a:pt x="1881" y="9329"/>
                  <a:pt x="1477" y="10774"/>
                </a:cubicBezTo>
                <a:lnTo>
                  <a:pt x="1437" y="10909"/>
                </a:lnTo>
                <a:lnTo>
                  <a:pt x="1401" y="11045"/>
                </a:lnTo>
                <a:lnTo>
                  <a:pt x="1335" y="11317"/>
                </a:lnTo>
                <a:cubicBezTo>
                  <a:pt x="1312" y="11409"/>
                  <a:pt x="1295" y="11500"/>
                  <a:pt x="1277" y="11592"/>
                </a:cubicBezTo>
                <a:cubicBezTo>
                  <a:pt x="1259" y="11684"/>
                  <a:pt x="1237" y="11776"/>
                  <a:pt x="1219" y="11868"/>
                </a:cubicBezTo>
                <a:cubicBezTo>
                  <a:pt x="1157" y="12236"/>
                  <a:pt x="1099" y="12608"/>
                  <a:pt x="1064" y="12980"/>
                </a:cubicBezTo>
                <a:cubicBezTo>
                  <a:pt x="993" y="13729"/>
                  <a:pt x="984" y="14482"/>
                  <a:pt x="1046" y="15230"/>
                </a:cubicBezTo>
                <a:cubicBezTo>
                  <a:pt x="1166" y="16728"/>
                  <a:pt x="1539" y="18207"/>
                  <a:pt x="2134" y="19591"/>
                </a:cubicBezTo>
                <a:cubicBezTo>
                  <a:pt x="2280" y="19937"/>
                  <a:pt x="2449" y="20278"/>
                  <a:pt x="2622" y="20611"/>
                </a:cubicBezTo>
                <a:cubicBezTo>
                  <a:pt x="2715" y="20777"/>
                  <a:pt x="2800" y="20943"/>
                  <a:pt x="2897" y="21105"/>
                </a:cubicBezTo>
                <a:cubicBezTo>
                  <a:pt x="2946" y="21189"/>
                  <a:pt x="2990" y="21267"/>
                  <a:pt x="3039" y="21351"/>
                </a:cubicBezTo>
                <a:lnTo>
                  <a:pt x="3186" y="21583"/>
                </a:lnTo>
                <a:lnTo>
                  <a:pt x="3403" y="21583"/>
                </a:lnTo>
                <a:cubicBezTo>
                  <a:pt x="3172" y="21237"/>
                  <a:pt x="2959" y="20873"/>
                  <a:pt x="2760" y="20501"/>
                </a:cubicBezTo>
                <a:cubicBezTo>
                  <a:pt x="2205" y="19455"/>
                  <a:pt x="1770" y="18325"/>
                  <a:pt x="1494" y="17157"/>
                </a:cubicBezTo>
                <a:cubicBezTo>
                  <a:pt x="1215" y="15988"/>
                  <a:pt x="1095" y="14779"/>
                  <a:pt x="1144" y="13593"/>
                </a:cubicBezTo>
                <a:cubicBezTo>
                  <a:pt x="1166" y="13002"/>
                  <a:pt x="1233" y="12415"/>
                  <a:pt x="1335" y="11842"/>
                </a:cubicBezTo>
                <a:cubicBezTo>
                  <a:pt x="1437" y="11268"/>
                  <a:pt x="1583" y="10708"/>
                  <a:pt x="1756" y="10170"/>
                </a:cubicBezTo>
                <a:cubicBezTo>
                  <a:pt x="1934" y="9631"/>
                  <a:pt x="2138" y="9106"/>
                  <a:pt x="2373" y="8611"/>
                </a:cubicBezTo>
                <a:cubicBezTo>
                  <a:pt x="2609" y="8116"/>
                  <a:pt x="2866" y="7639"/>
                  <a:pt x="3146" y="7193"/>
                </a:cubicBezTo>
                <a:cubicBezTo>
                  <a:pt x="3696" y="6295"/>
                  <a:pt x="4309" y="5498"/>
                  <a:pt x="4930" y="4811"/>
                </a:cubicBezTo>
                <a:cubicBezTo>
                  <a:pt x="5556" y="4124"/>
                  <a:pt x="6191" y="3537"/>
                  <a:pt x="6795" y="3064"/>
                </a:cubicBezTo>
                <a:cubicBezTo>
                  <a:pt x="6941" y="2942"/>
                  <a:pt x="7092" y="2832"/>
                  <a:pt x="7238" y="2723"/>
                </a:cubicBezTo>
                <a:cubicBezTo>
                  <a:pt x="7309" y="2670"/>
                  <a:pt x="7381" y="2618"/>
                  <a:pt x="7452" y="2565"/>
                </a:cubicBezTo>
                <a:cubicBezTo>
                  <a:pt x="7487" y="2539"/>
                  <a:pt x="7523" y="2513"/>
                  <a:pt x="7558" y="2487"/>
                </a:cubicBezTo>
                <a:cubicBezTo>
                  <a:pt x="7594" y="2465"/>
                  <a:pt x="7629" y="2438"/>
                  <a:pt x="7665" y="2416"/>
                </a:cubicBezTo>
                <a:cubicBezTo>
                  <a:pt x="7807" y="2325"/>
                  <a:pt x="7940" y="2233"/>
                  <a:pt x="8069" y="2145"/>
                </a:cubicBezTo>
                <a:cubicBezTo>
                  <a:pt x="8100" y="2123"/>
                  <a:pt x="8135" y="2101"/>
                  <a:pt x="8166" y="2079"/>
                </a:cubicBezTo>
                <a:cubicBezTo>
                  <a:pt x="8197" y="2058"/>
                  <a:pt x="8233" y="2040"/>
                  <a:pt x="8264" y="2022"/>
                </a:cubicBezTo>
                <a:cubicBezTo>
                  <a:pt x="8326" y="1983"/>
                  <a:pt x="8388" y="1944"/>
                  <a:pt x="8450" y="1909"/>
                </a:cubicBezTo>
                <a:cubicBezTo>
                  <a:pt x="8575" y="1834"/>
                  <a:pt x="8690" y="1764"/>
                  <a:pt x="8801" y="1699"/>
                </a:cubicBezTo>
                <a:cubicBezTo>
                  <a:pt x="8912" y="1637"/>
                  <a:pt x="9023" y="1576"/>
                  <a:pt x="9121" y="1523"/>
                </a:cubicBezTo>
                <a:cubicBezTo>
                  <a:pt x="9223" y="1467"/>
                  <a:pt x="9316" y="1418"/>
                  <a:pt x="9400" y="1370"/>
                </a:cubicBezTo>
                <a:cubicBezTo>
                  <a:pt x="9489" y="1322"/>
                  <a:pt x="9569" y="1283"/>
                  <a:pt x="9644" y="1248"/>
                </a:cubicBezTo>
                <a:cubicBezTo>
                  <a:pt x="9826" y="1160"/>
                  <a:pt x="9964" y="1090"/>
                  <a:pt x="10062" y="1042"/>
                </a:cubicBezTo>
                <a:cubicBezTo>
                  <a:pt x="9423" y="1340"/>
                  <a:pt x="8797" y="1672"/>
                  <a:pt x="8197" y="2044"/>
                </a:cubicBezTo>
                <a:cubicBezTo>
                  <a:pt x="7580" y="2452"/>
                  <a:pt x="6968" y="2894"/>
                  <a:pt x="6386" y="3375"/>
                </a:cubicBezTo>
                <a:close/>
                <a:moveTo>
                  <a:pt x="15593" y="22"/>
                </a:moveTo>
                <a:cubicBezTo>
                  <a:pt x="15655" y="18"/>
                  <a:pt x="15717" y="9"/>
                  <a:pt x="15779" y="4"/>
                </a:cubicBezTo>
                <a:cubicBezTo>
                  <a:pt x="15735" y="9"/>
                  <a:pt x="15672" y="13"/>
                  <a:pt x="15593" y="22"/>
                </a:cubicBezTo>
                <a:close/>
                <a:moveTo>
                  <a:pt x="21474" y="1129"/>
                </a:moveTo>
                <a:lnTo>
                  <a:pt x="21283" y="1064"/>
                </a:lnTo>
                <a:cubicBezTo>
                  <a:pt x="21221" y="1042"/>
                  <a:pt x="21155" y="1016"/>
                  <a:pt x="21092" y="998"/>
                </a:cubicBezTo>
                <a:lnTo>
                  <a:pt x="20702" y="884"/>
                </a:lnTo>
                <a:cubicBezTo>
                  <a:pt x="20178" y="744"/>
                  <a:pt x="19641" y="622"/>
                  <a:pt x="19099" y="552"/>
                </a:cubicBezTo>
                <a:cubicBezTo>
                  <a:pt x="18012" y="390"/>
                  <a:pt x="16898" y="372"/>
                  <a:pt x="15792" y="460"/>
                </a:cubicBezTo>
                <a:cubicBezTo>
                  <a:pt x="15655" y="468"/>
                  <a:pt x="15517" y="486"/>
                  <a:pt x="15380" y="499"/>
                </a:cubicBezTo>
                <a:cubicBezTo>
                  <a:pt x="15242" y="517"/>
                  <a:pt x="15104" y="530"/>
                  <a:pt x="14967" y="547"/>
                </a:cubicBezTo>
                <a:lnTo>
                  <a:pt x="14554" y="613"/>
                </a:lnTo>
                <a:cubicBezTo>
                  <a:pt x="14487" y="626"/>
                  <a:pt x="14416" y="635"/>
                  <a:pt x="14350" y="644"/>
                </a:cubicBezTo>
                <a:lnTo>
                  <a:pt x="14146" y="683"/>
                </a:lnTo>
                <a:lnTo>
                  <a:pt x="13737" y="762"/>
                </a:lnTo>
                <a:lnTo>
                  <a:pt x="13329" y="858"/>
                </a:lnTo>
                <a:cubicBezTo>
                  <a:pt x="13058" y="919"/>
                  <a:pt x="12792" y="1002"/>
                  <a:pt x="12521" y="1077"/>
                </a:cubicBezTo>
                <a:lnTo>
                  <a:pt x="12419" y="1108"/>
                </a:lnTo>
                <a:lnTo>
                  <a:pt x="12321" y="1143"/>
                </a:lnTo>
                <a:lnTo>
                  <a:pt x="12121" y="1208"/>
                </a:lnTo>
                <a:cubicBezTo>
                  <a:pt x="11988" y="1252"/>
                  <a:pt x="11855" y="1291"/>
                  <a:pt x="11726" y="1340"/>
                </a:cubicBezTo>
                <a:lnTo>
                  <a:pt x="11336" y="1488"/>
                </a:lnTo>
                <a:lnTo>
                  <a:pt x="11140" y="1563"/>
                </a:lnTo>
                <a:lnTo>
                  <a:pt x="10949" y="1646"/>
                </a:lnTo>
                <a:lnTo>
                  <a:pt x="10568" y="1812"/>
                </a:lnTo>
                <a:cubicBezTo>
                  <a:pt x="10501" y="1839"/>
                  <a:pt x="10443" y="1869"/>
                  <a:pt x="10377" y="1900"/>
                </a:cubicBezTo>
                <a:lnTo>
                  <a:pt x="10190" y="1992"/>
                </a:lnTo>
                <a:lnTo>
                  <a:pt x="10004" y="2084"/>
                </a:lnTo>
                <a:cubicBezTo>
                  <a:pt x="9942" y="2114"/>
                  <a:pt x="9880" y="2145"/>
                  <a:pt x="9818" y="2176"/>
                </a:cubicBezTo>
                <a:lnTo>
                  <a:pt x="9449" y="2373"/>
                </a:lnTo>
                <a:cubicBezTo>
                  <a:pt x="8473" y="2902"/>
                  <a:pt x="7558" y="3546"/>
                  <a:pt x="6724" y="4277"/>
                </a:cubicBezTo>
                <a:cubicBezTo>
                  <a:pt x="5889" y="5008"/>
                  <a:pt x="5139" y="5831"/>
                  <a:pt x="4482" y="6724"/>
                </a:cubicBezTo>
                <a:cubicBezTo>
                  <a:pt x="4402" y="6838"/>
                  <a:pt x="4327" y="6952"/>
                  <a:pt x="4247" y="7066"/>
                </a:cubicBezTo>
                <a:cubicBezTo>
                  <a:pt x="4171" y="7180"/>
                  <a:pt x="4087" y="7293"/>
                  <a:pt x="4011" y="7412"/>
                </a:cubicBezTo>
                <a:lnTo>
                  <a:pt x="3794" y="7766"/>
                </a:lnTo>
                <a:lnTo>
                  <a:pt x="3683" y="7941"/>
                </a:lnTo>
                <a:lnTo>
                  <a:pt x="3630" y="8029"/>
                </a:lnTo>
                <a:lnTo>
                  <a:pt x="3581" y="8121"/>
                </a:lnTo>
                <a:cubicBezTo>
                  <a:pt x="3306" y="8598"/>
                  <a:pt x="3066" y="9093"/>
                  <a:pt x="2857" y="9596"/>
                </a:cubicBezTo>
                <a:cubicBezTo>
                  <a:pt x="2649" y="10104"/>
                  <a:pt x="2471" y="10621"/>
                  <a:pt x="2329" y="11146"/>
                </a:cubicBezTo>
                <a:cubicBezTo>
                  <a:pt x="2187" y="11676"/>
                  <a:pt x="2089" y="12210"/>
                  <a:pt x="2023" y="12753"/>
                </a:cubicBezTo>
                <a:cubicBezTo>
                  <a:pt x="1890" y="13838"/>
                  <a:pt x="1907" y="14937"/>
                  <a:pt x="2067" y="16023"/>
                </a:cubicBezTo>
                <a:cubicBezTo>
                  <a:pt x="2227" y="17108"/>
                  <a:pt x="2533" y="18177"/>
                  <a:pt x="2964" y="19197"/>
                </a:cubicBezTo>
                <a:cubicBezTo>
                  <a:pt x="3319" y="20042"/>
                  <a:pt x="3763" y="20843"/>
                  <a:pt x="4287" y="21591"/>
                </a:cubicBezTo>
                <a:lnTo>
                  <a:pt x="4628" y="21591"/>
                </a:lnTo>
                <a:cubicBezTo>
                  <a:pt x="4375" y="21245"/>
                  <a:pt x="4136" y="20882"/>
                  <a:pt x="3918" y="20506"/>
                </a:cubicBezTo>
                <a:cubicBezTo>
                  <a:pt x="3048" y="19022"/>
                  <a:pt x="2462" y="17336"/>
                  <a:pt x="2245" y="15611"/>
                </a:cubicBezTo>
                <a:cubicBezTo>
                  <a:pt x="2191" y="15178"/>
                  <a:pt x="2156" y="14744"/>
                  <a:pt x="2151" y="14311"/>
                </a:cubicBezTo>
                <a:cubicBezTo>
                  <a:pt x="2147" y="14202"/>
                  <a:pt x="2151" y="14092"/>
                  <a:pt x="2151" y="13987"/>
                </a:cubicBezTo>
                <a:cubicBezTo>
                  <a:pt x="2151" y="13878"/>
                  <a:pt x="2151" y="13768"/>
                  <a:pt x="2160" y="13663"/>
                </a:cubicBezTo>
                <a:lnTo>
                  <a:pt x="2174" y="13339"/>
                </a:lnTo>
                <a:lnTo>
                  <a:pt x="2200" y="13015"/>
                </a:lnTo>
                <a:cubicBezTo>
                  <a:pt x="2209" y="12906"/>
                  <a:pt x="2222" y="12801"/>
                  <a:pt x="2236" y="12691"/>
                </a:cubicBezTo>
                <a:cubicBezTo>
                  <a:pt x="2249" y="12586"/>
                  <a:pt x="2258" y="12477"/>
                  <a:pt x="2280" y="12372"/>
                </a:cubicBezTo>
                <a:lnTo>
                  <a:pt x="2329" y="12052"/>
                </a:lnTo>
                <a:lnTo>
                  <a:pt x="2391" y="11737"/>
                </a:lnTo>
                <a:cubicBezTo>
                  <a:pt x="2480" y="11317"/>
                  <a:pt x="2586" y="10896"/>
                  <a:pt x="2720" y="10489"/>
                </a:cubicBezTo>
                <a:cubicBezTo>
                  <a:pt x="2782" y="10283"/>
                  <a:pt x="2862" y="10082"/>
                  <a:pt x="2933" y="9881"/>
                </a:cubicBezTo>
                <a:cubicBezTo>
                  <a:pt x="2973" y="9780"/>
                  <a:pt x="3013" y="9684"/>
                  <a:pt x="3053" y="9583"/>
                </a:cubicBezTo>
                <a:lnTo>
                  <a:pt x="3115" y="9434"/>
                </a:lnTo>
                <a:cubicBezTo>
                  <a:pt x="3137" y="9386"/>
                  <a:pt x="3159" y="9338"/>
                  <a:pt x="3181" y="9290"/>
                </a:cubicBezTo>
                <a:cubicBezTo>
                  <a:pt x="3226" y="9193"/>
                  <a:pt x="3270" y="9097"/>
                  <a:pt x="3314" y="8996"/>
                </a:cubicBezTo>
                <a:cubicBezTo>
                  <a:pt x="3363" y="8900"/>
                  <a:pt x="3408" y="8804"/>
                  <a:pt x="3457" y="8712"/>
                </a:cubicBezTo>
                <a:lnTo>
                  <a:pt x="3528" y="8567"/>
                </a:lnTo>
                <a:cubicBezTo>
                  <a:pt x="3550" y="8519"/>
                  <a:pt x="3576" y="8475"/>
                  <a:pt x="3603" y="8427"/>
                </a:cubicBezTo>
                <a:cubicBezTo>
                  <a:pt x="3656" y="8335"/>
                  <a:pt x="3705" y="8239"/>
                  <a:pt x="3758" y="8147"/>
                </a:cubicBezTo>
                <a:cubicBezTo>
                  <a:pt x="4185" y="7403"/>
                  <a:pt x="4668" y="6698"/>
                  <a:pt x="5201" y="6050"/>
                </a:cubicBezTo>
                <a:cubicBezTo>
                  <a:pt x="5268" y="5971"/>
                  <a:pt x="5334" y="5888"/>
                  <a:pt x="5401" y="5809"/>
                </a:cubicBezTo>
                <a:lnTo>
                  <a:pt x="5498" y="5691"/>
                </a:lnTo>
                <a:cubicBezTo>
                  <a:pt x="5530" y="5652"/>
                  <a:pt x="5569" y="5612"/>
                  <a:pt x="5605" y="5577"/>
                </a:cubicBezTo>
                <a:cubicBezTo>
                  <a:pt x="5747" y="5424"/>
                  <a:pt x="5885" y="5271"/>
                  <a:pt x="6027" y="5122"/>
                </a:cubicBezTo>
                <a:cubicBezTo>
                  <a:pt x="6173" y="4977"/>
                  <a:pt x="6320" y="4833"/>
                  <a:pt x="6466" y="4689"/>
                </a:cubicBezTo>
                <a:lnTo>
                  <a:pt x="6519" y="4636"/>
                </a:lnTo>
                <a:lnTo>
                  <a:pt x="6577" y="4583"/>
                </a:lnTo>
                <a:lnTo>
                  <a:pt x="6693" y="4483"/>
                </a:lnTo>
                <a:cubicBezTo>
                  <a:pt x="6768" y="4417"/>
                  <a:pt x="6843" y="4347"/>
                  <a:pt x="6919" y="4281"/>
                </a:cubicBezTo>
                <a:cubicBezTo>
                  <a:pt x="7531" y="3752"/>
                  <a:pt x="8171" y="3279"/>
                  <a:pt x="8828" y="2863"/>
                </a:cubicBezTo>
                <a:cubicBezTo>
                  <a:pt x="8992" y="2762"/>
                  <a:pt x="9161" y="2662"/>
                  <a:pt x="9325" y="2561"/>
                </a:cubicBezTo>
                <a:cubicBezTo>
                  <a:pt x="9494" y="2469"/>
                  <a:pt x="9662" y="2377"/>
                  <a:pt x="9826" y="2285"/>
                </a:cubicBezTo>
                <a:cubicBezTo>
                  <a:pt x="9866" y="2263"/>
                  <a:pt x="9911" y="2241"/>
                  <a:pt x="9951" y="2219"/>
                </a:cubicBezTo>
                <a:cubicBezTo>
                  <a:pt x="9995" y="2198"/>
                  <a:pt x="10035" y="2180"/>
                  <a:pt x="10079" y="2158"/>
                </a:cubicBezTo>
                <a:cubicBezTo>
                  <a:pt x="10164" y="2119"/>
                  <a:pt x="10248" y="2075"/>
                  <a:pt x="10332" y="2036"/>
                </a:cubicBezTo>
                <a:cubicBezTo>
                  <a:pt x="10417" y="1996"/>
                  <a:pt x="10501" y="1952"/>
                  <a:pt x="10586" y="1913"/>
                </a:cubicBezTo>
                <a:cubicBezTo>
                  <a:pt x="10670" y="1878"/>
                  <a:pt x="10754" y="1839"/>
                  <a:pt x="10839" y="1804"/>
                </a:cubicBezTo>
                <a:cubicBezTo>
                  <a:pt x="11171" y="1650"/>
                  <a:pt x="11513" y="1523"/>
                  <a:pt x="11846" y="1396"/>
                </a:cubicBezTo>
                <a:cubicBezTo>
                  <a:pt x="12015" y="1340"/>
                  <a:pt x="12184" y="1283"/>
                  <a:pt x="12348" y="1226"/>
                </a:cubicBezTo>
                <a:cubicBezTo>
                  <a:pt x="12388" y="1213"/>
                  <a:pt x="12432" y="1195"/>
                  <a:pt x="12472" y="1186"/>
                </a:cubicBezTo>
                <a:cubicBezTo>
                  <a:pt x="12512" y="1173"/>
                  <a:pt x="12556" y="1160"/>
                  <a:pt x="12596" y="1151"/>
                </a:cubicBezTo>
                <a:cubicBezTo>
                  <a:pt x="12681" y="1125"/>
                  <a:pt x="12761" y="1103"/>
                  <a:pt x="12845" y="1077"/>
                </a:cubicBezTo>
                <a:cubicBezTo>
                  <a:pt x="12929" y="1051"/>
                  <a:pt x="13009" y="1029"/>
                  <a:pt x="13089" y="1002"/>
                </a:cubicBezTo>
                <a:cubicBezTo>
                  <a:pt x="13173" y="981"/>
                  <a:pt x="13253" y="963"/>
                  <a:pt x="13338" y="941"/>
                </a:cubicBezTo>
                <a:cubicBezTo>
                  <a:pt x="13418" y="919"/>
                  <a:pt x="13502" y="902"/>
                  <a:pt x="13582" y="880"/>
                </a:cubicBezTo>
                <a:cubicBezTo>
                  <a:pt x="13662" y="858"/>
                  <a:pt x="13742" y="836"/>
                  <a:pt x="13826" y="823"/>
                </a:cubicBezTo>
                <a:cubicBezTo>
                  <a:pt x="13986" y="788"/>
                  <a:pt x="14150" y="757"/>
                  <a:pt x="14305" y="722"/>
                </a:cubicBezTo>
                <a:cubicBezTo>
                  <a:pt x="14385" y="705"/>
                  <a:pt x="14465" y="692"/>
                  <a:pt x="14541" y="679"/>
                </a:cubicBezTo>
                <a:cubicBezTo>
                  <a:pt x="14620" y="665"/>
                  <a:pt x="14696" y="652"/>
                  <a:pt x="14776" y="639"/>
                </a:cubicBezTo>
                <a:cubicBezTo>
                  <a:pt x="14856" y="626"/>
                  <a:pt x="14931" y="613"/>
                  <a:pt x="15007" y="600"/>
                </a:cubicBezTo>
                <a:cubicBezTo>
                  <a:pt x="15082" y="587"/>
                  <a:pt x="15162" y="582"/>
                  <a:pt x="15237" y="569"/>
                </a:cubicBezTo>
                <a:cubicBezTo>
                  <a:pt x="15388" y="552"/>
                  <a:pt x="15539" y="534"/>
                  <a:pt x="15690" y="517"/>
                </a:cubicBezTo>
                <a:cubicBezTo>
                  <a:pt x="15841" y="503"/>
                  <a:pt x="15988" y="495"/>
                  <a:pt x="16134" y="482"/>
                </a:cubicBezTo>
                <a:cubicBezTo>
                  <a:pt x="16205" y="477"/>
                  <a:pt x="16281" y="468"/>
                  <a:pt x="16352" y="464"/>
                </a:cubicBezTo>
                <a:cubicBezTo>
                  <a:pt x="16423" y="460"/>
                  <a:pt x="16494" y="460"/>
                  <a:pt x="16565" y="455"/>
                </a:cubicBezTo>
                <a:cubicBezTo>
                  <a:pt x="16707" y="451"/>
                  <a:pt x="16844" y="442"/>
                  <a:pt x="16982" y="442"/>
                </a:cubicBezTo>
                <a:cubicBezTo>
                  <a:pt x="17120" y="442"/>
                  <a:pt x="17253" y="442"/>
                  <a:pt x="17386" y="447"/>
                </a:cubicBezTo>
                <a:cubicBezTo>
                  <a:pt x="17453" y="447"/>
                  <a:pt x="17519" y="447"/>
                  <a:pt x="17586" y="447"/>
                </a:cubicBezTo>
                <a:cubicBezTo>
                  <a:pt x="17652" y="451"/>
                  <a:pt x="17714" y="451"/>
                  <a:pt x="17781" y="455"/>
                </a:cubicBezTo>
                <a:cubicBezTo>
                  <a:pt x="17910" y="460"/>
                  <a:pt x="18034" y="468"/>
                  <a:pt x="18158" y="473"/>
                </a:cubicBezTo>
                <a:cubicBezTo>
                  <a:pt x="18220" y="473"/>
                  <a:pt x="18283" y="482"/>
                  <a:pt x="18340" y="486"/>
                </a:cubicBezTo>
                <a:cubicBezTo>
                  <a:pt x="18402" y="490"/>
                  <a:pt x="18460" y="499"/>
                  <a:pt x="18518" y="503"/>
                </a:cubicBezTo>
                <a:cubicBezTo>
                  <a:pt x="18638" y="517"/>
                  <a:pt x="18753" y="525"/>
                  <a:pt x="18864" y="538"/>
                </a:cubicBezTo>
                <a:cubicBezTo>
                  <a:pt x="18975" y="556"/>
                  <a:pt x="19086" y="569"/>
                  <a:pt x="19197" y="587"/>
                </a:cubicBezTo>
                <a:cubicBezTo>
                  <a:pt x="19250" y="595"/>
                  <a:pt x="19304" y="600"/>
                  <a:pt x="19357" y="608"/>
                </a:cubicBezTo>
                <a:cubicBezTo>
                  <a:pt x="19383" y="613"/>
                  <a:pt x="19410" y="617"/>
                  <a:pt x="19437" y="617"/>
                </a:cubicBezTo>
                <a:cubicBezTo>
                  <a:pt x="19463" y="622"/>
                  <a:pt x="19490" y="626"/>
                  <a:pt x="19512" y="630"/>
                </a:cubicBezTo>
                <a:cubicBezTo>
                  <a:pt x="19614" y="648"/>
                  <a:pt x="19712" y="670"/>
                  <a:pt x="19810" y="687"/>
                </a:cubicBezTo>
                <a:cubicBezTo>
                  <a:pt x="19858" y="696"/>
                  <a:pt x="19907" y="705"/>
                  <a:pt x="19952" y="714"/>
                </a:cubicBezTo>
                <a:cubicBezTo>
                  <a:pt x="19974" y="718"/>
                  <a:pt x="20000" y="722"/>
                  <a:pt x="20023" y="727"/>
                </a:cubicBezTo>
                <a:cubicBezTo>
                  <a:pt x="20045" y="731"/>
                  <a:pt x="20067" y="735"/>
                  <a:pt x="20089" y="744"/>
                </a:cubicBezTo>
                <a:cubicBezTo>
                  <a:pt x="20271" y="788"/>
                  <a:pt x="20444" y="827"/>
                  <a:pt x="20604" y="862"/>
                </a:cubicBezTo>
                <a:cubicBezTo>
                  <a:pt x="20764" y="906"/>
                  <a:pt x="20910" y="950"/>
                  <a:pt x="21048" y="989"/>
                </a:cubicBezTo>
                <a:cubicBezTo>
                  <a:pt x="21084" y="998"/>
                  <a:pt x="21115" y="1007"/>
                  <a:pt x="21150" y="1020"/>
                </a:cubicBezTo>
                <a:cubicBezTo>
                  <a:pt x="21181" y="1029"/>
                  <a:pt x="21212" y="1042"/>
                  <a:pt x="21248" y="1051"/>
                </a:cubicBezTo>
                <a:cubicBezTo>
                  <a:pt x="21310" y="1073"/>
                  <a:pt x="21368" y="1090"/>
                  <a:pt x="21425" y="1112"/>
                </a:cubicBezTo>
                <a:cubicBezTo>
                  <a:pt x="21483" y="1134"/>
                  <a:pt x="21541" y="1151"/>
                  <a:pt x="21594" y="1169"/>
                </a:cubicBezTo>
                <a:lnTo>
                  <a:pt x="21594" y="1160"/>
                </a:lnTo>
                <a:lnTo>
                  <a:pt x="21474" y="1129"/>
                </a:lnTo>
                <a:close/>
                <a:moveTo>
                  <a:pt x="10079" y="1051"/>
                </a:moveTo>
                <a:cubicBezTo>
                  <a:pt x="10124" y="1033"/>
                  <a:pt x="10164" y="1011"/>
                  <a:pt x="10208" y="994"/>
                </a:cubicBezTo>
                <a:cubicBezTo>
                  <a:pt x="10186" y="998"/>
                  <a:pt x="10141" y="1020"/>
                  <a:pt x="10079" y="1051"/>
                </a:cubicBezTo>
                <a:close/>
                <a:moveTo>
                  <a:pt x="2298" y="7066"/>
                </a:moveTo>
                <a:lnTo>
                  <a:pt x="2200" y="7228"/>
                </a:lnTo>
                <a:lnTo>
                  <a:pt x="2107" y="7394"/>
                </a:lnTo>
                <a:lnTo>
                  <a:pt x="1925" y="7727"/>
                </a:lnTo>
                <a:lnTo>
                  <a:pt x="1752" y="8064"/>
                </a:lnTo>
                <a:lnTo>
                  <a:pt x="1668" y="8235"/>
                </a:lnTo>
                <a:lnTo>
                  <a:pt x="1588" y="8405"/>
                </a:lnTo>
                <a:cubicBezTo>
                  <a:pt x="1534" y="8519"/>
                  <a:pt x="1481" y="8633"/>
                  <a:pt x="1428" y="8751"/>
                </a:cubicBezTo>
                <a:cubicBezTo>
                  <a:pt x="1330" y="8983"/>
                  <a:pt x="1228" y="9215"/>
                  <a:pt x="1144" y="9456"/>
                </a:cubicBezTo>
                <a:lnTo>
                  <a:pt x="1077" y="9636"/>
                </a:lnTo>
                <a:cubicBezTo>
                  <a:pt x="1055" y="9697"/>
                  <a:pt x="1033" y="9754"/>
                  <a:pt x="1015" y="9815"/>
                </a:cubicBezTo>
                <a:lnTo>
                  <a:pt x="895" y="10174"/>
                </a:lnTo>
                <a:cubicBezTo>
                  <a:pt x="855" y="10297"/>
                  <a:pt x="824" y="10419"/>
                  <a:pt x="789" y="10537"/>
                </a:cubicBezTo>
                <a:lnTo>
                  <a:pt x="735" y="10721"/>
                </a:lnTo>
                <a:lnTo>
                  <a:pt x="691" y="10905"/>
                </a:lnTo>
                <a:cubicBezTo>
                  <a:pt x="562" y="11395"/>
                  <a:pt x="473" y="11894"/>
                  <a:pt x="402" y="12398"/>
                </a:cubicBezTo>
                <a:cubicBezTo>
                  <a:pt x="331" y="12901"/>
                  <a:pt x="296" y="13405"/>
                  <a:pt x="283" y="13913"/>
                </a:cubicBezTo>
                <a:lnTo>
                  <a:pt x="278" y="14101"/>
                </a:lnTo>
                <a:cubicBezTo>
                  <a:pt x="278" y="14162"/>
                  <a:pt x="274" y="14228"/>
                  <a:pt x="278" y="14289"/>
                </a:cubicBezTo>
                <a:lnTo>
                  <a:pt x="283" y="14670"/>
                </a:lnTo>
                <a:cubicBezTo>
                  <a:pt x="296" y="14924"/>
                  <a:pt x="305" y="15178"/>
                  <a:pt x="331" y="15427"/>
                </a:cubicBezTo>
                <a:cubicBezTo>
                  <a:pt x="416" y="16439"/>
                  <a:pt x="620" y="17437"/>
                  <a:pt x="917" y="18404"/>
                </a:cubicBezTo>
                <a:cubicBezTo>
                  <a:pt x="1068" y="18886"/>
                  <a:pt x="1241" y="19363"/>
                  <a:pt x="1441" y="19831"/>
                </a:cubicBezTo>
                <a:cubicBezTo>
                  <a:pt x="1490" y="19950"/>
                  <a:pt x="1539" y="20063"/>
                  <a:pt x="1592" y="20182"/>
                </a:cubicBezTo>
                <a:lnTo>
                  <a:pt x="1752" y="20527"/>
                </a:lnTo>
                <a:lnTo>
                  <a:pt x="1925" y="20869"/>
                </a:lnTo>
                <a:cubicBezTo>
                  <a:pt x="1983" y="20983"/>
                  <a:pt x="2045" y="21092"/>
                  <a:pt x="2107" y="21206"/>
                </a:cubicBezTo>
                <a:cubicBezTo>
                  <a:pt x="2178" y="21337"/>
                  <a:pt x="2253" y="21469"/>
                  <a:pt x="2333" y="21600"/>
                </a:cubicBezTo>
                <a:lnTo>
                  <a:pt x="2484" y="21600"/>
                </a:lnTo>
                <a:cubicBezTo>
                  <a:pt x="2453" y="21547"/>
                  <a:pt x="2422" y="21495"/>
                  <a:pt x="2391" y="21438"/>
                </a:cubicBezTo>
                <a:cubicBezTo>
                  <a:pt x="2342" y="21355"/>
                  <a:pt x="2293" y="21276"/>
                  <a:pt x="2249" y="21193"/>
                </a:cubicBezTo>
                <a:cubicBezTo>
                  <a:pt x="1876" y="20532"/>
                  <a:pt x="1539" y="19823"/>
                  <a:pt x="1264" y="19070"/>
                </a:cubicBezTo>
                <a:cubicBezTo>
                  <a:pt x="1122" y="18698"/>
                  <a:pt x="1002" y="18312"/>
                  <a:pt x="886" y="17923"/>
                </a:cubicBezTo>
                <a:cubicBezTo>
                  <a:pt x="860" y="17826"/>
                  <a:pt x="833" y="17726"/>
                  <a:pt x="806" y="17629"/>
                </a:cubicBezTo>
                <a:lnTo>
                  <a:pt x="766" y="17480"/>
                </a:lnTo>
                <a:lnTo>
                  <a:pt x="731" y="17332"/>
                </a:lnTo>
                <a:lnTo>
                  <a:pt x="664" y="17034"/>
                </a:lnTo>
                <a:lnTo>
                  <a:pt x="607" y="16736"/>
                </a:lnTo>
                <a:cubicBezTo>
                  <a:pt x="451" y="15939"/>
                  <a:pt x="371" y="15125"/>
                  <a:pt x="358" y="14320"/>
                </a:cubicBezTo>
                <a:cubicBezTo>
                  <a:pt x="354" y="14219"/>
                  <a:pt x="358" y="14118"/>
                  <a:pt x="358" y="14018"/>
                </a:cubicBezTo>
                <a:cubicBezTo>
                  <a:pt x="358" y="13917"/>
                  <a:pt x="362" y="13816"/>
                  <a:pt x="362" y="13716"/>
                </a:cubicBezTo>
                <a:cubicBezTo>
                  <a:pt x="367" y="13615"/>
                  <a:pt x="371" y="13519"/>
                  <a:pt x="376" y="13418"/>
                </a:cubicBezTo>
                <a:cubicBezTo>
                  <a:pt x="380" y="13317"/>
                  <a:pt x="385" y="13221"/>
                  <a:pt x="394" y="13120"/>
                </a:cubicBezTo>
                <a:cubicBezTo>
                  <a:pt x="411" y="12923"/>
                  <a:pt x="425" y="12726"/>
                  <a:pt x="451" y="12534"/>
                </a:cubicBezTo>
                <a:cubicBezTo>
                  <a:pt x="465" y="12437"/>
                  <a:pt x="473" y="12341"/>
                  <a:pt x="487" y="12245"/>
                </a:cubicBezTo>
                <a:cubicBezTo>
                  <a:pt x="500" y="12148"/>
                  <a:pt x="518" y="12052"/>
                  <a:pt x="531" y="11960"/>
                </a:cubicBezTo>
                <a:cubicBezTo>
                  <a:pt x="655" y="11198"/>
                  <a:pt x="837" y="10472"/>
                  <a:pt x="1064" y="9797"/>
                </a:cubicBezTo>
                <a:cubicBezTo>
                  <a:pt x="1290" y="9123"/>
                  <a:pt x="1557" y="8502"/>
                  <a:pt x="1841" y="7946"/>
                </a:cubicBezTo>
                <a:cubicBezTo>
                  <a:pt x="1876" y="7876"/>
                  <a:pt x="1912" y="7805"/>
                  <a:pt x="1943" y="7740"/>
                </a:cubicBezTo>
                <a:cubicBezTo>
                  <a:pt x="1978" y="7674"/>
                  <a:pt x="2014" y="7604"/>
                  <a:pt x="2054" y="7538"/>
                </a:cubicBezTo>
                <a:cubicBezTo>
                  <a:pt x="2089" y="7473"/>
                  <a:pt x="2125" y="7407"/>
                  <a:pt x="2160" y="7341"/>
                </a:cubicBezTo>
                <a:cubicBezTo>
                  <a:pt x="2178" y="7311"/>
                  <a:pt x="2196" y="7276"/>
                  <a:pt x="2214" y="7245"/>
                </a:cubicBezTo>
                <a:cubicBezTo>
                  <a:pt x="2231" y="7214"/>
                  <a:pt x="2249" y="7184"/>
                  <a:pt x="2267" y="7153"/>
                </a:cubicBezTo>
                <a:cubicBezTo>
                  <a:pt x="2342" y="7031"/>
                  <a:pt x="2413" y="6912"/>
                  <a:pt x="2484" y="6794"/>
                </a:cubicBezTo>
                <a:cubicBezTo>
                  <a:pt x="2520" y="6737"/>
                  <a:pt x="2555" y="6680"/>
                  <a:pt x="2586" y="6623"/>
                </a:cubicBezTo>
                <a:cubicBezTo>
                  <a:pt x="2622" y="6567"/>
                  <a:pt x="2653" y="6510"/>
                  <a:pt x="2688" y="6457"/>
                </a:cubicBezTo>
                <a:cubicBezTo>
                  <a:pt x="2831" y="6243"/>
                  <a:pt x="2968" y="6046"/>
                  <a:pt x="3092" y="5857"/>
                </a:cubicBezTo>
                <a:cubicBezTo>
                  <a:pt x="3226" y="5673"/>
                  <a:pt x="3354" y="5507"/>
                  <a:pt x="3465" y="5354"/>
                </a:cubicBezTo>
                <a:cubicBezTo>
                  <a:pt x="3523" y="5279"/>
                  <a:pt x="3576" y="5205"/>
                  <a:pt x="3630" y="5135"/>
                </a:cubicBezTo>
                <a:cubicBezTo>
                  <a:pt x="3683" y="5069"/>
                  <a:pt x="3736" y="5008"/>
                  <a:pt x="3785" y="4947"/>
                </a:cubicBezTo>
                <a:cubicBezTo>
                  <a:pt x="3883" y="4829"/>
                  <a:pt x="3967" y="4728"/>
                  <a:pt x="4038" y="4640"/>
                </a:cubicBezTo>
                <a:cubicBezTo>
                  <a:pt x="4060" y="4614"/>
                  <a:pt x="4078" y="4592"/>
                  <a:pt x="4100" y="4566"/>
                </a:cubicBezTo>
                <a:cubicBezTo>
                  <a:pt x="3505" y="5244"/>
                  <a:pt x="2964" y="5971"/>
                  <a:pt x="2484" y="6733"/>
                </a:cubicBezTo>
                <a:lnTo>
                  <a:pt x="2298" y="7066"/>
                </a:lnTo>
                <a:close/>
                <a:moveTo>
                  <a:pt x="4149" y="4531"/>
                </a:moveTo>
                <a:cubicBezTo>
                  <a:pt x="4136" y="4544"/>
                  <a:pt x="4127" y="4562"/>
                  <a:pt x="4113" y="4575"/>
                </a:cubicBezTo>
                <a:cubicBezTo>
                  <a:pt x="4180" y="4496"/>
                  <a:pt x="4251" y="4422"/>
                  <a:pt x="4318" y="4343"/>
                </a:cubicBezTo>
                <a:cubicBezTo>
                  <a:pt x="4304" y="4356"/>
                  <a:pt x="4273" y="4391"/>
                  <a:pt x="4229" y="4439"/>
                </a:cubicBezTo>
                <a:cubicBezTo>
                  <a:pt x="4202" y="4470"/>
                  <a:pt x="4176" y="4496"/>
                  <a:pt x="4149" y="4531"/>
                </a:cubicBezTo>
                <a:close/>
                <a:moveTo>
                  <a:pt x="6630" y="2684"/>
                </a:moveTo>
                <a:lnTo>
                  <a:pt x="6448" y="2828"/>
                </a:lnTo>
                <a:cubicBezTo>
                  <a:pt x="6328" y="2924"/>
                  <a:pt x="6209" y="3021"/>
                  <a:pt x="6089" y="3117"/>
                </a:cubicBezTo>
                <a:lnTo>
                  <a:pt x="5743" y="3423"/>
                </a:lnTo>
                <a:cubicBezTo>
                  <a:pt x="5627" y="3524"/>
                  <a:pt x="5512" y="3625"/>
                  <a:pt x="5401" y="3734"/>
                </a:cubicBezTo>
                <a:cubicBezTo>
                  <a:pt x="5183" y="3949"/>
                  <a:pt x="4952" y="4159"/>
                  <a:pt x="4748" y="4387"/>
                </a:cubicBezTo>
                <a:lnTo>
                  <a:pt x="4433" y="4724"/>
                </a:lnTo>
                <a:cubicBezTo>
                  <a:pt x="4331" y="4837"/>
                  <a:pt x="4233" y="4960"/>
                  <a:pt x="4136" y="5074"/>
                </a:cubicBezTo>
                <a:lnTo>
                  <a:pt x="3985" y="5249"/>
                </a:lnTo>
                <a:cubicBezTo>
                  <a:pt x="3936" y="5306"/>
                  <a:pt x="3883" y="5367"/>
                  <a:pt x="3838" y="5428"/>
                </a:cubicBezTo>
                <a:lnTo>
                  <a:pt x="3559" y="5796"/>
                </a:lnTo>
                <a:lnTo>
                  <a:pt x="3417" y="5980"/>
                </a:lnTo>
                <a:cubicBezTo>
                  <a:pt x="3372" y="6041"/>
                  <a:pt x="3328" y="6107"/>
                  <a:pt x="3283" y="6168"/>
                </a:cubicBezTo>
                <a:lnTo>
                  <a:pt x="3021" y="6549"/>
                </a:lnTo>
                <a:cubicBezTo>
                  <a:pt x="2933" y="6676"/>
                  <a:pt x="2853" y="6807"/>
                  <a:pt x="2773" y="6939"/>
                </a:cubicBezTo>
                <a:lnTo>
                  <a:pt x="2533" y="7333"/>
                </a:lnTo>
                <a:cubicBezTo>
                  <a:pt x="2493" y="7398"/>
                  <a:pt x="2458" y="7464"/>
                  <a:pt x="2418" y="7534"/>
                </a:cubicBezTo>
                <a:lnTo>
                  <a:pt x="2307" y="7736"/>
                </a:lnTo>
                <a:cubicBezTo>
                  <a:pt x="2231" y="7871"/>
                  <a:pt x="2160" y="8007"/>
                  <a:pt x="2094" y="8143"/>
                </a:cubicBezTo>
                <a:cubicBezTo>
                  <a:pt x="1814" y="8694"/>
                  <a:pt x="1570" y="9259"/>
                  <a:pt x="1366" y="9841"/>
                </a:cubicBezTo>
                <a:cubicBezTo>
                  <a:pt x="1162" y="10423"/>
                  <a:pt x="1002" y="11023"/>
                  <a:pt x="882" y="11627"/>
                </a:cubicBezTo>
                <a:cubicBezTo>
                  <a:pt x="642" y="12840"/>
                  <a:pt x="571" y="14083"/>
                  <a:pt x="673" y="15318"/>
                </a:cubicBezTo>
                <a:cubicBezTo>
                  <a:pt x="775" y="16548"/>
                  <a:pt x="1046" y="17769"/>
                  <a:pt x="1463" y="18934"/>
                </a:cubicBezTo>
                <a:cubicBezTo>
                  <a:pt x="1672" y="19516"/>
                  <a:pt x="1921" y="20085"/>
                  <a:pt x="2205" y="20637"/>
                </a:cubicBezTo>
                <a:cubicBezTo>
                  <a:pt x="2347" y="20913"/>
                  <a:pt x="2498" y="21184"/>
                  <a:pt x="2653" y="21451"/>
                </a:cubicBezTo>
                <a:cubicBezTo>
                  <a:pt x="2680" y="21499"/>
                  <a:pt x="2706" y="21543"/>
                  <a:pt x="2737" y="21587"/>
                </a:cubicBezTo>
                <a:lnTo>
                  <a:pt x="2919" y="21587"/>
                </a:lnTo>
                <a:cubicBezTo>
                  <a:pt x="2551" y="21000"/>
                  <a:pt x="2214" y="20374"/>
                  <a:pt x="1925" y="19718"/>
                </a:cubicBezTo>
                <a:cubicBezTo>
                  <a:pt x="1530" y="18829"/>
                  <a:pt x="1228" y="17883"/>
                  <a:pt x="1019" y="16911"/>
                </a:cubicBezTo>
                <a:cubicBezTo>
                  <a:pt x="917" y="16425"/>
                  <a:pt x="842" y="15935"/>
                  <a:pt x="793" y="15445"/>
                </a:cubicBezTo>
                <a:cubicBezTo>
                  <a:pt x="740" y="14954"/>
                  <a:pt x="722" y="14460"/>
                  <a:pt x="726" y="13969"/>
                </a:cubicBezTo>
                <a:cubicBezTo>
                  <a:pt x="726" y="13724"/>
                  <a:pt x="740" y="13479"/>
                  <a:pt x="753" y="13238"/>
                </a:cubicBezTo>
                <a:cubicBezTo>
                  <a:pt x="775" y="12998"/>
                  <a:pt x="789" y="12757"/>
                  <a:pt x="824" y="12516"/>
                </a:cubicBezTo>
                <a:cubicBezTo>
                  <a:pt x="851" y="12275"/>
                  <a:pt x="891" y="12043"/>
                  <a:pt x="931" y="11807"/>
                </a:cubicBezTo>
                <a:cubicBezTo>
                  <a:pt x="953" y="11689"/>
                  <a:pt x="975" y="11575"/>
                  <a:pt x="997" y="11457"/>
                </a:cubicBezTo>
                <a:cubicBezTo>
                  <a:pt x="1011" y="11400"/>
                  <a:pt x="1019" y="11343"/>
                  <a:pt x="1033" y="11281"/>
                </a:cubicBezTo>
                <a:cubicBezTo>
                  <a:pt x="1046" y="11225"/>
                  <a:pt x="1059" y="11168"/>
                  <a:pt x="1073" y="11111"/>
                </a:cubicBezTo>
                <a:cubicBezTo>
                  <a:pt x="1175" y="10655"/>
                  <a:pt x="1312" y="10213"/>
                  <a:pt x="1454" y="9784"/>
                </a:cubicBezTo>
                <a:cubicBezTo>
                  <a:pt x="1534" y="9574"/>
                  <a:pt x="1605" y="9360"/>
                  <a:pt x="1690" y="9154"/>
                </a:cubicBezTo>
                <a:cubicBezTo>
                  <a:pt x="1730" y="9053"/>
                  <a:pt x="1774" y="8948"/>
                  <a:pt x="1814" y="8847"/>
                </a:cubicBezTo>
                <a:cubicBezTo>
                  <a:pt x="1858" y="8747"/>
                  <a:pt x="1903" y="8650"/>
                  <a:pt x="1947" y="8550"/>
                </a:cubicBezTo>
                <a:cubicBezTo>
                  <a:pt x="1969" y="8502"/>
                  <a:pt x="1992" y="8453"/>
                  <a:pt x="2014" y="8401"/>
                </a:cubicBezTo>
                <a:cubicBezTo>
                  <a:pt x="2036" y="8353"/>
                  <a:pt x="2063" y="8305"/>
                  <a:pt x="2085" y="8256"/>
                </a:cubicBezTo>
                <a:cubicBezTo>
                  <a:pt x="2134" y="8160"/>
                  <a:pt x="2178" y="8068"/>
                  <a:pt x="2227" y="7972"/>
                </a:cubicBezTo>
                <a:cubicBezTo>
                  <a:pt x="2271" y="7876"/>
                  <a:pt x="2324" y="7788"/>
                  <a:pt x="2373" y="7696"/>
                </a:cubicBezTo>
                <a:cubicBezTo>
                  <a:pt x="2422" y="7604"/>
                  <a:pt x="2471" y="7517"/>
                  <a:pt x="2520" y="7425"/>
                </a:cubicBezTo>
                <a:cubicBezTo>
                  <a:pt x="2626" y="7249"/>
                  <a:pt x="2728" y="7079"/>
                  <a:pt x="2830" y="6908"/>
                </a:cubicBezTo>
                <a:cubicBezTo>
                  <a:pt x="2884" y="6825"/>
                  <a:pt x="2933" y="6737"/>
                  <a:pt x="2986" y="6658"/>
                </a:cubicBezTo>
                <a:cubicBezTo>
                  <a:pt x="3039" y="6580"/>
                  <a:pt x="3092" y="6497"/>
                  <a:pt x="3146" y="6418"/>
                </a:cubicBezTo>
                <a:cubicBezTo>
                  <a:pt x="3199" y="6339"/>
                  <a:pt x="3252" y="6260"/>
                  <a:pt x="3305" y="6181"/>
                </a:cubicBezTo>
                <a:cubicBezTo>
                  <a:pt x="3332" y="6142"/>
                  <a:pt x="3359" y="6103"/>
                  <a:pt x="3385" y="6067"/>
                </a:cubicBezTo>
                <a:lnTo>
                  <a:pt x="3425" y="6011"/>
                </a:lnTo>
                <a:lnTo>
                  <a:pt x="3465" y="5954"/>
                </a:lnTo>
                <a:cubicBezTo>
                  <a:pt x="3576" y="5809"/>
                  <a:pt x="3683" y="5665"/>
                  <a:pt x="3789" y="5525"/>
                </a:cubicBezTo>
                <a:cubicBezTo>
                  <a:pt x="3843" y="5455"/>
                  <a:pt x="3891" y="5385"/>
                  <a:pt x="3949" y="5319"/>
                </a:cubicBezTo>
                <a:cubicBezTo>
                  <a:pt x="4002" y="5253"/>
                  <a:pt x="4056" y="5188"/>
                  <a:pt x="4109" y="5126"/>
                </a:cubicBezTo>
                <a:cubicBezTo>
                  <a:pt x="4215" y="4999"/>
                  <a:pt x="4317" y="4872"/>
                  <a:pt x="4420" y="4754"/>
                </a:cubicBezTo>
                <a:cubicBezTo>
                  <a:pt x="4526" y="4636"/>
                  <a:pt x="4628" y="4527"/>
                  <a:pt x="4730" y="4417"/>
                </a:cubicBezTo>
                <a:cubicBezTo>
                  <a:pt x="4779" y="4365"/>
                  <a:pt x="4828" y="4308"/>
                  <a:pt x="4877" y="4255"/>
                </a:cubicBezTo>
                <a:cubicBezTo>
                  <a:pt x="4926" y="4203"/>
                  <a:pt x="4974" y="4150"/>
                  <a:pt x="5023" y="4102"/>
                </a:cubicBezTo>
                <a:cubicBezTo>
                  <a:pt x="5121" y="4006"/>
                  <a:pt x="5219" y="3909"/>
                  <a:pt x="5307" y="3822"/>
                </a:cubicBezTo>
                <a:cubicBezTo>
                  <a:pt x="5352" y="3778"/>
                  <a:pt x="5396" y="3734"/>
                  <a:pt x="5441" y="3690"/>
                </a:cubicBezTo>
                <a:cubicBezTo>
                  <a:pt x="5485" y="3647"/>
                  <a:pt x="5525" y="3603"/>
                  <a:pt x="5569" y="3568"/>
                </a:cubicBezTo>
                <a:cubicBezTo>
                  <a:pt x="5742" y="3410"/>
                  <a:pt x="5902" y="3270"/>
                  <a:pt x="6040" y="3148"/>
                </a:cubicBezTo>
                <a:cubicBezTo>
                  <a:pt x="6106" y="3082"/>
                  <a:pt x="6177" y="3029"/>
                  <a:pt x="6240" y="2977"/>
                </a:cubicBezTo>
                <a:cubicBezTo>
                  <a:pt x="6302" y="2924"/>
                  <a:pt x="6359" y="2876"/>
                  <a:pt x="6413" y="2837"/>
                </a:cubicBezTo>
                <a:cubicBezTo>
                  <a:pt x="6519" y="2749"/>
                  <a:pt x="6604" y="2679"/>
                  <a:pt x="6670" y="2627"/>
                </a:cubicBezTo>
                <a:cubicBezTo>
                  <a:pt x="6737" y="2574"/>
                  <a:pt x="6781" y="2543"/>
                  <a:pt x="6799" y="2526"/>
                </a:cubicBezTo>
                <a:lnTo>
                  <a:pt x="6706" y="2596"/>
                </a:lnTo>
                <a:cubicBezTo>
                  <a:pt x="6692" y="2635"/>
                  <a:pt x="6661" y="2657"/>
                  <a:pt x="6630" y="2684"/>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GEOMETRIC">
      <a:dk1>
        <a:srgbClr val="000000"/>
      </a:dk1>
      <a:lt1>
        <a:srgbClr val="FFFFFF"/>
      </a:lt1>
      <a:dk2>
        <a:srgbClr val="000000"/>
      </a:dk2>
      <a:lt2>
        <a:srgbClr val="E6E3E1"/>
      </a:lt2>
      <a:accent1>
        <a:srgbClr val="D5D3D1"/>
      </a:accent1>
      <a:accent2>
        <a:srgbClr val="12A89E"/>
      </a:accent2>
      <a:accent3>
        <a:srgbClr val="86AEDA"/>
      </a:accent3>
      <a:accent4>
        <a:srgbClr val="F5C83E"/>
      </a:accent4>
      <a:accent5>
        <a:srgbClr val="EF7F70"/>
      </a:accent5>
      <a:accent6>
        <a:srgbClr val="AED489"/>
      </a:accent6>
      <a:hlink>
        <a:srgbClr val="000000"/>
      </a:hlink>
      <a:folHlink>
        <a:srgbClr val="0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6_T_PGO_Arcs-16x9.pptx" id="{0AB81B03-2C75-42EF-9B1F-9BF90FE9FB82}" vid="{D41B565F-5982-42D1-A99C-5C484D71239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6_T_PGO_Arcs-16x9.pptx" id="{0AB81B03-2C75-42EF-9B1F-9BF90FE9FB82}" vid="{AD2E7DA3-A090-47E4-BB17-D7F0194B87E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866</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Arcs</dc:title>
  <dc:creator>PresentationGO.com</dc:creator>
  <dc:description>© Copyright PresentationGo.com</dc:description>
  <dcterms:created xsi:type="dcterms:W3CDTF">2019-11-21T05:02:10Z</dcterms:created>
  <dcterms:modified xsi:type="dcterms:W3CDTF">2021-11-16T16:14:49Z</dcterms:modified>
  <cp:category>Templates</cp:category>
</cp:coreProperties>
</file>