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autoCompressPictures="0">
  <p:sldMasterIdLst>
    <p:sldMasterId id="2147483676" r:id="rId1"/>
    <p:sldMasterId id="2147483668" r:id="rId2"/>
  </p:sldMasterIdLst>
  <p:notesMasterIdLst>
    <p:notesMasterId r:id="rId11"/>
  </p:notesMasterIdLst>
  <p:sldIdLst>
    <p:sldId id="342" r:id="rId3"/>
    <p:sldId id="345" r:id="rId4"/>
    <p:sldId id="346" r:id="rId5"/>
    <p:sldId id="343" r:id="rId6"/>
    <p:sldId id="344" r:id="rId7"/>
    <p:sldId id="347" r:id="rId8"/>
    <p:sldId id="348" r:id="rId9"/>
    <p:sldId id="307"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774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598" autoAdjust="0"/>
    <p:restoredTop sz="95293" autoAdjust="0"/>
  </p:normalViewPr>
  <p:slideViewPr>
    <p:cSldViewPr snapToGrid="0">
      <p:cViewPr varScale="1">
        <p:scale>
          <a:sx n="149" d="100"/>
          <a:sy n="149" d="100"/>
        </p:scale>
        <p:origin x="816" y="11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tableStyles" Target="tableStyle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BF5E78B-FE7C-474B-AC91-ABC1B62969E2}" type="datetimeFigureOut">
              <a:rPr lang="en-US" smtClean="0"/>
              <a:t>11/8/2021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A50B4EB-D9F6-4F2F-973A-15D71B3F5057}" type="slidenum">
              <a:rPr lang="en-US" smtClean="0"/>
              <a:t>‹#›</a:t>
            </a:fld>
            <a:endParaRPr lang="en-US"/>
          </a:p>
        </p:txBody>
      </p:sp>
    </p:spTree>
    <p:extLst>
      <p:ext uri="{BB962C8B-B14F-4D97-AF65-F5344CB8AC3E}">
        <p14:creationId xmlns:p14="http://schemas.microsoft.com/office/powerpoint/2010/main" val="4062784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1</a:t>
            </a:fld>
            <a:endParaRPr lang="en-US"/>
          </a:p>
        </p:txBody>
      </p:sp>
    </p:spTree>
    <p:extLst>
      <p:ext uri="{BB962C8B-B14F-4D97-AF65-F5344CB8AC3E}">
        <p14:creationId xmlns:p14="http://schemas.microsoft.com/office/powerpoint/2010/main" val="15386807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2</a:t>
            </a:fld>
            <a:endParaRPr lang="en-US"/>
          </a:p>
        </p:txBody>
      </p:sp>
    </p:spTree>
    <p:extLst>
      <p:ext uri="{BB962C8B-B14F-4D97-AF65-F5344CB8AC3E}">
        <p14:creationId xmlns:p14="http://schemas.microsoft.com/office/powerpoint/2010/main" val="201549023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3</a:t>
            </a:fld>
            <a:endParaRPr lang="en-US"/>
          </a:p>
        </p:txBody>
      </p:sp>
    </p:spTree>
    <p:extLst>
      <p:ext uri="{BB962C8B-B14F-4D97-AF65-F5344CB8AC3E}">
        <p14:creationId xmlns:p14="http://schemas.microsoft.com/office/powerpoint/2010/main" val="366731422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4</a:t>
            </a:fld>
            <a:endParaRPr lang="en-US"/>
          </a:p>
        </p:txBody>
      </p:sp>
    </p:spTree>
    <p:extLst>
      <p:ext uri="{BB962C8B-B14F-4D97-AF65-F5344CB8AC3E}">
        <p14:creationId xmlns:p14="http://schemas.microsoft.com/office/powerpoint/2010/main" val="7985148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5</a:t>
            </a:fld>
            <a:endParaRPr lang="en-US"/>
          </a:p>
        </p:txBody>
      </p:sp>
    </p:spTree>
    <p:extLst>
      <p:ext uri="{BB962C8B-B14F-4D97-AF65-F5344CB8AC3E}">
        <p14:creationId xmlns:p14="http://schemas.microsoft.com/office/powerpoint/2010/main" val="421242526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6</a:t>
            </a:fld>
            <a:endParaRPr lang="en-US"/>
          </a:p>
        </p:txBody>
      </p:sp>
    </p:spTree>
    <p:extLst>
      <p:ext uri="{BB962C8B-B14F-4D97-AF65-F5344CB8AC3E}">
        <p14:creationId xmlns:p14="http://schemas.microsoft.com/office/powerpoint/2010/main" val="245168314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7</a:t>
            </a:fld>
            <a:endParaRPr lang="en-US"/>
          </a:p>
        </p:txBody>
      </p:sp>
    </p:spTree>
    <p:extLst>
      <p:ext uri="{BB962C8B-B14F-4D97-AF65-F5344CB8AC3E}">
        <p14:creationId xmlns:p14="http://schemas.microsoft.com/office/powerpoint/2010/main" val="138844402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hyperlink" Target="https://www.presentationgo.com/" TargetMode="Externa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p:spTree>
      <p:nvGrpSpPr>
        <p:cNvPr id="1" name=""/>
        <p:cNvGrpSpPr/>
        <p:nvPr/>
      </p:nvGrpSpPr>
      <p:grpSpPr>
        <a:xfrm>
          <a:off x="0" y="0"/>
          <a:ext cx="0" cy="0"/>
          <a:chOff x="0" y="0"/>
          <a:chExt cx="0" cy="0"/>
        </a:xfrm>
      </p:grpSpPr>
      <p:sp>
        <p:nvSpPr>
          <p:cNvPr id="14" name="Freeform: Shape 13">
            <a:extLst>
              <a:ext uri="{FF2B5EF4-FFF2-40B4-BE49-F238E27FC236}">
                <a16:creationId xmlns:a16="http://schemas.microsoft.com/office/drawing/2014/main" id="{DBC15F58-FCA8-4A2C-A36C-5115C8E13E25}"/>
              </a:ext>
            </a:extLst>
          </p:cNvPr>
          <p:cNvSpPr/>
          <p:nvPr userDrawn="1"/>
        </p:nvSpPr>
        <p:spPr>
          <a:xfrm>
            <a:off x="10057780" y="29194"/>
            <a:ext cx="2134220" cy="6828807"/>
          </a:xfrm>
          <a:custGeom>
            <a:avLst/>
            <a:gdLst>
              <a:gd name="connsiteX0" fmla="*/ 2132937 w 2134220"/>
              <a:gd name="connsiteY0" fmla="*/ 6415916 h 6828807"/>
              <a:gd name="connsiteX1" fmla="*/ 2132937 w 2134220"/>
              <a:gd name="connsiteY1" fmla="*/ 6422556 h 6828807"/>
              <a:gd name="connsiteX2" fmla="*/ 2132937 w 2134220"/>
              <a:gd name="connsiteY2" fmla="*/ 6772848 h 6828807"/>
              <a:gd name="connsiteX3" fmla="*/ 2132937 w 2134220"/>
              <a:gd name="connsiteY3" fmla="*/ 6779171 h 6828807"/>
              <a:gd name="connsiteX4" fmla="*/ 2083380 w 2134220"/>
              <a:gd name="connsiteY4" fmla="*/ 6828806 h 6828807"/>
              <a:gd name="connsiteX5" fmla="*/ 1720191 w 2134220"/>
              <a:gd name="connsiteY5" fmla="*/ 6828806 h 6828807"/>
              <a:gd name="connsiteX6" fmla="*/ 2134220 w 2134220"/>
              <a:gd name="connsiteY6" fmla="*/ 5702369 h 6828807"/>
              <a:gd name="connsiteX7" fmla="*/ 2134220 w 2134220"/>
              <a:gd name="connsiteY7" fmla="*/ 5708692 h 6828807"/>
              <a:gd name="connsiteX8" fmla="*/ 2134220 w 2134220"/>
              <a:gd name="connsiteY8" fmla="*/ 6059301 h 6828807"/>
              <a:gd name="connsiteX9" fmla="*/ 2134220 w 2134220"/>
              <a:gd name="connsiteY9" fmla="*/ 6065624 h 6828807"/>
              <a:gd name="connsiteX10" fmla="*/ 1370923 w 2134220"/>
              <a:gd name="connsiteY10" fmla="*/ 6828806 h 6828807"/>
              <a:gd name="connsiteX11" fmla="*/ 1014054 w 2134220"/>
              <a:gd name="connsiteY11" fmla="*/ 6828806 h 6828807"/>
              <a:gd name="connsiteX12" fmla="*/ 1014053 w 2134220"/>
              <a:gd name="connsiteY12" fmla="*/ 6828807 h 6828807"/>
              <a:gd name="connsiteX13" fmla="*/ 1014054 w 2134220"/>
              <a:gd name="connsiteY13" fmla="*/ 6828806 h 6828807"/>
              <a:gd name="connsiteX14" fmla="*/ 1014053 w 2134220"/>
              <a:gd name="connsiteY14" fmla="*/ 6828806 h 6828807"/>
              <a:gd name="connsiteX15" fmla="*/ 1014066 w 2134220"/>
              <a:gd name="connsiteY15" fmla="*/ 6828793 h 6828807"/>
              <a:gd name="connsiteX16" fmla="*/ 1068645 w 2134220"/>
              <a:gd name="connsiteY16" fmla="*/ 6767792 h 6828807"/>
              <a:gd name="connsiteX17" fmla="*/ 1068645 w 2134220"/>
              <a:gd name="connsiteY17" fmla="*/ 6767790 h 6828807"/>
              <a:gd name="connsiteX18" fmla="*/ 1067460 w 2134220"/>
              <a:gd name="connsiteY18" fmla="*/ 4273701 h 6828807"/>
              <a:gd name="connsiteX19" fmla="*/ 1066842 w 2134220"/>
              <a:gd name="connsiteY19" fmla="*/ 4279942 h 6828807"/>
              <a:gd name="connsiteX20" fmla="*/ 1067460 w 2134220"/>
              <a:gd name="connsiteY20" fmla="*/ 4279942 h 6828807"/>
              <a:gd name="connsiteX21" fmla="*/ 1067460 w 2134220"/>
              <a:gd name="connsiteY21" fmla="*/ 2848504 h 6828807"/>
              <a:gd name="connsiteX22" fmla="*/ 1066842 w 2134220"/>
              <a:gd name="connsiteY22" fmla="*/ 2853688 h 6828807"/>
              <a:gd name="connsiteX23" fmla="*/ 1067460 w 2134220"/>
              <a:gd name="connsiteY23" fmla="*/ 2853688 h 6828807"/>
              <a:gd name="connsiteX24" fmla="*/ 2132937 w 2134220"/>
              <a:gd name="connsiteY24" fmla="*/ 0 h 6828807"/>
              <a:gd name="connsiteX25" fmla="*/ 2132937 w 2134220"/>
              <a:gd name="connsiteY25" fmla="*/ 6323 h 6828807"/>
              <a:gd name="connsiteX26" fmla="*/ 2132937 w 2134220"/>
              <a:gd name="connsiteY26" fmla="*/ 356932 h 6828807"/>
              <a:gd name="connsiteX27" fmla="*/ 2132937 w 2134220"/>
              <a:gd name="connsiteY27" fmla="*/ 363255 h 6828807"/>
              <a:gd name="connsiteX28" fmla="*/ 1067460 w 2134220"/>
              <a:gd name="connsiteY28" fmla="*/ 1428675 h 6828807"/>
              <a:gd name="connsiteX29" fmla="*/ 1067460 w 2134220"/>
              <a:gd name="connsiteY29" fmla="*/ 1422355 h 6828807"/>
              <a:gd name="connsiteX30" fmla="*/ 1065431 w 2134220"/>
              <a:gd name="connsiteY30" fmla="*/ 1428848 h 6828807"/>
              <a:gd name="connsiteX31" fmla="*/ 1065431 w 2134220"/>
              <a:gd name="connsiteY31" fmla="*/ 1779186 h 6828807"/>
              <a:gd name="connsiteX32" fmla="*/ 1067460 w 2134220"/>
              <a:gd name="connsiteY32" fmla="*/ 1784342 h 6828807"/>
              <a:gd name="connsiteX33" fmla="*/ 1067460 w 2134220"/>
              <a:gd name="connsiteY33" fmla="*/ 1778019 h 6828807"/>
              <a:gd name="connsiteX34" fmla="*/ 2132937 w 2134220"/>
              <a:gd name="connsiteY34" fmla="*/ 712599 h 6828807"/>
              <a:gd name="connsiteX35" fmla="*/ 2132937 w 2134220"/>
              <a:gd name="connsiteY35" fmla="*/ 718922 h 6828807"/>
              <a:gd name="connsiteX36" fmla="*/ 2132937 w 2134220"/>
              <a:gd name="connsiteY36" fmla="*/ 1069214 h 6828807"/>
              <a:gd name="connsiteX37" fmla="*/ 2132937 w 2134220"/>
              <a:gd name="connsiteY37" fmla="*/ 1075537 h 6828807"/>
              <a:gd name="connsiteX38" fmla="*/ 1067460 w 2134220"/>
              <a:gd name="connsiteY38" fmla="*/ 2141273 h 6828807"/>
              <a:gd name="connsiteX39" fmla="*/ 1067460 w 2134220"/>
              <a:gd name="connsiteY39" fmla="*/ 2134953 h 6828807"/>
              <a:gd name="connsiteX40" fmla="*/ 1065431 w 2134220"/>
              <a:gd name="connsiteY40" fmla="*/ 2141126 h 6828807"/>
              <a:gd name="connsiteX41" fmla="*/ 1065431 w 2134220"/>
              <a:gd name="connsiteY41" fmla="*/ 2491747 h 6828807"/>
              <a:gd name="connsiteX42" fmla="*/ 1067460 w 2134220"/>
              <a:gd name="connsiteY42" fmla="*/ 2498205 h 6828807"/>
              <a:gd name="connsiteX43" fmla="*/ 1067460 w 2134220"/>
              <a:gd name="connsiteY43" fmla="*/ 2491882 h 6828807"/>
              <a:gd name="connsiteX44" fmla="*/ 2132937 w 2134220"/>
              <a:gd name="connsiteY44" fmla="*/ 1426146 h 6828807"/>
              <a:gd name="connsiteX45" fmla="*/ 2132937 w 2134220"/>
              <a:gd name="connsiteY45" fmla="*/ 1432469 h 6828807"/>
              <a:gd name="connsiteX46" fmla="*/ 2132937 w 2134220"/>
              <a:gd name="connsiteY46" fmla="*/ 1783077 h 6828807"/>
              <a:gd name="connsiteX47" fmla="*/ 2132937 w 2134220"/>
              <a:gd name="connsiteY47" fmla="*/ 1789400 h 6828807"/>
              <a:gd name="connsiteX48" fmla="*/ 1068052 w 2134220"/>
              <a:gd name="connsiteY48" fmla="*/ 2854228 h 6828807"/>
              <a:gd name="connsiteX49" fmla="*/ 1068052 w 2134220"/>
              <a:gd name="connsiteY49" fmla="*/ 2854229 h 6828807"/>
              <a:gd name="connsiteX50" fmla="*/ 1068052 w 2134220"/>
              <a:gd name="connsiteY50" fmla="*/ 2854228 h 6828807"/>
              <a:gd name="connsiteX51" fmla="*/ 1067460 w 2134220"/>
              <a:gd name="connsiteY51" fmla="*/ 2854820 h 6828807"/>
              <a:gd name="connsiteX52" fmla="*/ 1067460 w 2134220"/>
              <a:gd name="connsiteY52" fmla="*/ 2854821 h 6828807"/>
              <a:gd name="connsiteX53" fmla="*/ 1068052 w 2134220"/>
              <a:gd name="connsiteY53" fmla="*/ 2854229 h 6828807"/>
              <a:gd name="connsiteX54" fmla="*/ 1068052 w 2134220"/>
              <a:gd name="connsiteY54" fmla="*/ 3202894 h 6828807"/>
              <a:gd name="connsiteX55" fmla="*/ 1067995 w 2134220"/>
              <a:gd name="connsiteY55" fmla="*/ 3203629 h 6828807"/>
              <a:gd name="connsiteX56" fmla="*/ 2132937 w 2134220"/>
              <a:gd name="connsiteY56" fmla="*/ 2138744 h 6828807"/>
              <a:gd name="connsiteX57" fmla="*/ 2132937 w 2134220"/>
              <a:gd name="connsiteY57" fmla="*/ 2145067 h 6828807"/>
              <a:gd name="connsiteX58" fmla="*/ 2132937 w 2134220"/>
              <a:gd name="connsiteY58" fmla="*/ 2495676 h 6828807"/>
              <a:gd name="connsiteX59" fmla="*/ 2132937 w 2134220"/>
              <a:gd name="connsiteY59" fmla="*/ 2501999 h 6828807"/>
              <a:gd name="connsiteX60" fmla="*/ 1067460 w 2134220"/>
              <a:gd name="connsiteY60" fmla="*/ 3567419 h 6828807"/>
              <a:gd name="connsiteX61" fmla="*/ 1067460 w 2134220"/>
              <a:gd name="connsiteY61" fmla="*/ 3561102 h 6828807"/>
              <a:gd name="connsiteX62" fmla="*/ 1066842 w 2134220"/>
              <a:gd name="connsiteY62" fmla="*/ 3567381 h 6828807"/>
              <a:gd name="connsiteX63" fmla="*/ 1066842 w 2134220"/>
              <a:gd name="connsiteY63" fmla="*/ 3918002 h 6828807"/>
              <a:gd name="connsiteX64" fmla="*/ 1067460 w 2134220"/>
              <a:gd name="connsiteY64" fmla="*/ 3923083 h 6828807"/>
              <a:gd name="connsiteX65" fmla="*/ 1067460 w 2134220"/>
              <a:gd name="connsiteY65" fmla="*/ 3916763 h 6828807"/>
              <a:gd name="connsiteX66" fmla="*/ 2132937 w 2134220"/>
              <a:gd name="connsiteY66" fmla="*/ 2851027 h 6828807"/>
              <a:gd name="connsiteX67" fmla="*/ 2132937 w 2134220"/>
              <a:gd name="connsiteY67" fmla="*/ 2857350 h 6828807"/>
              <a:gd name="connsiteX68" fmla="*/ 2132937 w 2134220"/>
              <a:gd name="connsiteY68" fmla="*/ 3207958 h 6828807"/>
              <a:gd name="connsiteX69" fmla="*/ 2132937 w 2134220"/>
              <a:gd name="connsiteY69" fmla="*/ 3214281 h 6828807"/>
              <a:gd name="connsiteX70" fmla="*/ 1067536 w 2134220"/>
              <a:gd name="connsiteY70" fmla="*/ 4279941 h 6828807"/>
              <a:gd name="connsiteX71" fmla="*/ 1067536 w 2134220"/>
              <a:gd name="connsiteY71" fmla="*/ 4279942 h 6828807"/>
              <a:gd name="connsiteX72" fmla="*/ 1067535 w 2134220"/>
              <a:gd name="connsiteY72" fmla="*/ 4279942 h 6828807"/>
              <a:gd name="connsiteX73" fmla="*/ 1067460 w 2134220"/>
              <a:gd name="connsiteY73" fmla="*/ 4280017 h 6828807"/>
              <a:gd name="connsiteX74" fmla="*/ 1067460 w 2134220"/>
              <a:gd name="connsiteY74" fmla="*/ 4280019 h 6828807"/>
              <a:gd name="connsiteX75" fmla="*/ 1067536 w 2134220"/>
              <a:gd name="connsiteY75" fmla="*/ 4279942 h 6828807"/>
              <a:gd name="connsiteX76" fmla="*/ 1068052 w 2134220"/>
              <a:gd name="connsiteY76" fmla="*/ 4279942 h 6828807"/>
              <a:gd name="connsiteX77" fmla="*/ 1068052 w 2134220"/>
              <a:gd name="connsiteY77" fmla="*/ 4629149 h 6828807"/>
              <a:gd name="connsiteX78" fmla="*/ 1068003 w 2134220"/>
              <a:gd name="connsiteY78" fmla="*/ 4629767 h 6828807"/>
              <a:gd name="connsiteX79" fmla="*/ 2132937 w 2134220"/>
              <a:gd name="connsiteY79" fmla="*/ 3564890 h 6828807"/>
              <a:gd name="connsiteX80" fmla="*/ 2132937 w 2134220"/>
              <a:gd name="connsiteY80" fmla="*/ 3571213 h 6828807"/>
              <a:gd name="connsiteX81" fmla="*/ 2132937 w 2134220"/>
              <a:gd name="connsiteY81" fmla="*/ 3921821 h 6828807"/>
              <a:gd name="connsiteX82" fmla="*/ 2132937 w 2134220"/>
              <a:gd name="connsiteY82" fmla="*/ 3928144 h 6828807"/>
              <a:gd name="connsiteX83" fmla="*/ 1067460 w 2134220"/>
              <a:gd name="connsiteY83" fmla="*/ 4993565 h 6828807"/>
              <a:gd name="connsiteX84" fmla="*/ 1067460 w 2134220"/>
              <a:gd name="connsiteY84" fmla="*/ 4987248 h 6828807"/>
              <a:gd name="connsiteX85" fmla="*/ 1066842 w 2134220"/>
              <a:gd name="connsiteY85" fmla="*/ 4992504 h 6828807"/>
              <a:gd name="connsiteX86" fmla="*/ 1066842 w 2134220"/>
              <a:gd name="connsiteY86" fmla="*/ 5342842 h 6828807"/>
              <a:gd name="connsiteX87" fmla="*/ 1067460 w 2134220"/>
              <a:gd name="connsiteY87" fmla="*/ 5349228 h 6828807"/>
              <a:gd name="connsiteX88" fmla="*/ 1067460 w 2134220"/>
              <a:gd name="connsiteY88" fmla="*/ 5342909 h 6828807"/>
              <a:gd name="connsiteX89" fmla="*/ 2132937 w 2134220"/>
              <a:gd name="connsiteY89" fmla="*/ 4277488 h 6828807"/>
              <a:gd name="connsiteX90" fmla="*/ 2132937 w 2134220"/>
              <a:gd name="connsiteY90" fmla="*/ 4283811 h 6828807"/>
              <a:gd name="connsiteX91" fmla="*/ 2132937 w 2134220"/>
              <a:gd name="connsiteY91" fmla="*/ 4634104 h 6828807"/>
              <a:gd name="connsiteX92" fmla="*/ 2132937 w 2134220"/>
              <a:gd name="connsiteY92" fmla="*/ 4640743 h 6828807"/>
              <a:gd name="connsiteX93" fmla="*/ 1067460 w 2134220"/>
              <a:gd name="connsiteY93" fmla="*/ 5706163 h 6828807"/>
              <a:gd name="connsiteX94" fmla="*/ 1067460 w 2134220"/>
              <a:gd name="connsiteY94" fmla="*/ 5699846 h 6828807"/>
              <a:gd name="connsiteX95" fmla="*/ 1066842 w 2134220"/>
              <a:gd name="connsiteY95" fmla="*/ 5706197 h 6828807"/>
              <a:gd name="connsiteX96" fmla="*/ 1068052 w 2134220"/>
              <a:gd name="connsiteY96" fmla="*/ 5706197 h 6828807"/>
              <a:gd name="connsiteX97" fmla="*/ 1068052 w 2134220"/>
              <a:gd name="connsiteY97" fmla="*/ 6055404 h 6828807"/>
              <a:gd name="connsiteX98" fmla="*/ 1067460 w 2134220"/>
              <a:gd name="connsiteY98" fmla="*/ 6061830 h 6828807"/>
              <a:gd name="connsiteX99" fmla="*/ 1068645 w 2134220"/>
              <a:gd name="connsiteY99" fmla="*/ 6061830 h 6828807"/>
              <a:gd name="connsiteX100" fmla="*/ 1068645 w 2134220"/>
              <a:gd name="connsiteY100" fmla="*/ 6054243 h 6828807"/>
              <a:gd name="connsiteX101" fmla="*/ 2134220 w 2134220"/>
              <a:gd name="connsiteY101" fmla="*/ 4988506 h 6828807"/>
              <a:gd name="connsiteX102" fmla="*/ 2134220 w 2134220"/>
              <a:gd name="connsiteY102" fmla="*/ 4994829 h 6828807"/>
              <a:gd name="connsiteX103" fmla="*/ 2134220 w 2134220"/>
              <a:gd name="connsiteY103" fmla="*/ 5345438 h 6828807"/>
              <a:gd name="connsiteX104" fmla="*/ 2134220 w 2134220"/>
              <a:gd name="connsiteY104" fmla="*/ 5351761 h 6828807"/>
              <a:gd name="connsiteX105" fmla="*/ 1068645 w 2134220"/>
              <a:gd name="connsiteY105" fmla="*/ 6417181 h 6828807"/>
              <a:gd name="connsiteX106" fmla="*/ 1068645 w 2134220"/>
              <a:gd name="connsiteY106" fmla="*/ 6410861 h 6828807"/>
              <a:gd name="connsiteX107" fmla="*/ 1066842 w 2134220"/>
              <a:gd name="connsiteY107" fmla="*/ 6418476 h 6828807"/>
              <a:gd name="connsiteX108" fmla="*/ 1066842 w 2134220"/>
              <a:gd name="connsiteY108" fmla="*/ 6769097 h 6828807"/>
              <a:gd name="connsiteX109" fmla="*/ 1007147 w 2134220"/>
              <a:gd name="connsiteY109" fmla="*/ 6828807 h 6828807"/>
              <a:gd name="connsiteX110" fmla="*/ 656642 w 2134220"/>
              <a:gd name="connsiteY110" fmla="*/ 6828807 h 6828807"/>
              <a:gd name="connsiteX111" fmla="*/ 652148 w 2134220"/>
              <a:gd name="connsiteY111" fmla="*/ 6827543 h 6828807"/>
              <a:gd name="connsiteX112" fmla="*/ 301596 w 2134220"/>
              <a:gd name="connsiteY112" fmla="*/ 6827543 h 6828807"/>
              <a:gd name="connsiteX113" fmla="*/ 294642 w 2134220"/>
              <a:gd name="connsiteY113" fmla="*/ 6828807 h 6828807"/>
              <a:gd name="connsiteX114" fmla="*/ 1210 w 2134220"/>
              <a:gd name="connsiteY114" fmla="*/ 6771644 h 6828807"/>
              <a:gd name="connsiteX115" fmla="*/ 78019 w 2134220"/>
              <a:gd name="connsiteY115" fmla="*/ 6694849 h 6828807"/>
              <a:gd name="connsiteX116" fmla="*/ 75383 w 2134220"/>
              <a:gd name="connsiteY116" fmla="*/ 6691773 h 6828807"/>
              <a:gd name="connsiteX117" fmla="*/ 1884 w 2134220"/>
              <a:gd name="connsiteY117" fmla="*/ 6765261 h 6828807"/>
              <a:gd name="connsiteX118" fmla="*/ 1884 w 2134220"/>
              <a:gd name="connsiteY118" fmla="*/ 6765260 h 6828807"/>
              <a:gd name="connsiteX119" fmla="*/ 1884 w 2134220"/>
              <a:gd name="connsiteY119" fmla="*/ 6414653 h 6828807"/>
              <a:gd name="connsiteX120" fmla="*/ 1210 w 2134220"/>
              <a:gd name="connsiteY120" fmla="*/ 6408288 h 6828807"/>
              <a:gd name="connsiteX121" fmla="*/ 1210 w 2134220"/>
              <a:gd name="connsiteY121" fmla="*/ 6057950 h 6828807"/>
              <a:gd name="connsiteX122" fmla="*/ 1884 w 2134220"/>
              <a:gd name="connsiteY122" fmla="*/ 6052979 h 6828807"/>
              <a:gd name="connsiteX123" fmla="*/ 1884 w 2134220"/>
              <a:gd name="connsiteY123" fmla="*/ 6052978 h 6828807"/>
              <a:gd name="connsiteX124" fmla="*/ 1884 w 2134220"/>
              <a:gd name="connsiteY124" fmla="*/ 5702370 h 6828807"/>
              <a:gd name="connsiteX125" fmla="*/ 1884 w 2134220"/>
              <a:gd name="connsiteY125" fmla="*/ 5702369 h 6828807"/>
              <a:gd name="connsiteX126" fmla="*/ 1884 w 2134220"/>
              <a:gd name="connsiteY126" fmla="*/ 5702369 h 6828807"/>
              <a:gd name="connsiteX127" fmla="*/ 2421 w 2134220"/>
              <a:gd name="connsiteY127" fmla="*/ 5694595 h 6828807"/>
              <a:gd name="connsiteX128" fmla="*/ 1210 w 2134220"/>
              <a:gd name="connsiteY128" fmla="*/ 5345389 h 6828807"/>
              <a:gd name="connsiteX129" fmla="*/ 1884 w 2134220"/>
              <a:gd name="connsiteY129" fmla="*/ 5339116 h 6828807"/>
              <a:gd name="connsiteX130" fmla="*/ 1884 w 2134220"/>
              <a:gd name="connsiteY130" fmla="*/ 5339115 h 6828807"/>
              <a:gd name="connsiteX131" fmla="*/ 1884 w 2134220"/>
              <a:gd name="connsiteY131" fmla="*/ 4988507 h 6828807"/>
              <a:gd name="connsiteX132" fmla="*/ 1210 w 2134220"/>
              <a:gd name="connsiteY132" fmla="*/ 4983448 h 6828807"/>
              <a:gd name="connsiteX133" fmla="*/ 1210 w 2134220"/>
              <a:gd name="connsiteY133" fmla="*/ 4633110 h 6828807"/>
              <a:gd name="connsiteX134" fmla="*/ 1884 w 2134220"/>
              <a:gd name="connsiteY134" fmla="*/ 4626517 h 6828807"/>
              <a:gd name="connsiteX135" fmla="*/ 1884 w 2134220"/>
              <a:gd name="connsiteY135" fmla="*/ 4626516 h 6828807"/>
              <a:gd name="connsiteX136" fmla="*/ 1884 w 2134220"/>
              <a:gd name="connsiteY136" fmla="*/ 4276225 h 6828807"/>
              <a:gd name="connsiteX137" fmla="*/ 1884 w 2134220"/>
              <a:gd name="connsiteY137" fmla="*/ 4276224 h 6828807"/>
              <a:gd name="connsiteX138" fmla="*/ 1884 w 2134220"/>
              <a:gd name="connsiteY138" fmla="*/ 4276224 h 6828807"/>
              <a:gd name="connsiteX139" fmla="*/ 2421 w 2134220"/>
              <a:gd name="connsiteY139" fmla="*/ 4268623 h 6828807"/>
              <a:gd name="connsiteX140" fmla="*/ 1210 w 2134220"/>
              <a:gd name="connsiteY140" fmla="*/ 3919134 h 6828807"/>
              <a:gd name="connsiteX141" fmla="*/ 1884 w 2134220"/>
              <a:gd name="connsiteY141" fmla="*/ 3914235 h 6828807"/>
              <a:gd name="connsiteX142" fmla="*/ 1884 w 2134220"/>
              <a:gd name="connsiteY142" fmla="*/ 3914234 h 6828807"/>
              <a:gd name="connsiteX143" fmla="*/ 1884 w 2134220"/>
              <a:gd name="connsiteY143" fmla="*/ 3563626 h 6828807"/>
              <a:gd name="connsiteX144" fmla="*/ 0 w 2134220"/>
              <a:gd name="connsiteY144" fmla="*/ 3557193 h 6828807"/>
              <a:gd name="connsiteX145" fmla="*/ 0 w 2134220"/>
              <a:gd name="connsiteY145" fmla="*/ 3206856 h 6828807"/>
              <a:gd name="connsiteX146" fmla="*/ 1884 w 2134220"/>
              <a:gd name="connsiteY146" fmla="*/ 3200372 h 6828807"/>
              <a:gd name="connsiteX147" fmla="*/ 1884 w 2134220"/>
              <a:gd name="connsiteY147" fmla="*/ 3200371 h 6828807"/>
              <a:gd name="connsiteX148" fmla="*/ 1884 w 2134220"/>
              <a:gd name="connsiteY148" fmla="*/ 2849763 h 6828807"/>
              <a:gd name="connsiteX149" fmla="*/ 0 w 2134220"/>
              <a:gd name="connsiteY149" fmla="*/ 2844915 h 6828807"/>
              <a:gd name="connsiteX150" fmla="*/ 0 w 2134220"/>
              <a:gd name="connsiteY150" fmla="*/ 2494294 h 6828807"/>
              <a:gd name="connsiteX151" fmla="*/ 1884 w 2134220"/>
              <a:gd name="connsiteY151" fmla="*/ 2488089 h 6828807"/>
              <a:gd name="connsiteX152" fmla="*/ 1884 w 2134220"/>
              <a:gd name="connsiteY152" fmla="*/ 2488088 h 6828807"/>
              <a:gd name="connsiteX153" fmla="*/ 1884 w 2134220"/>
              <a:gd name="connsiteY153" fmla="*/ 2137481 h 6828807"/>
              <a:gd name="connsiteX154" fmla="*/ 0 w 2134220"/>
              <a:gd name="connsiteY154" fmla="*/ 2132354 h 6828807"/>
              <a:gd name="connsiteX155" fmla="*/ 0 w 2134220"/>
              <a:gd name="connsiteY155" fmla="*/ 1781733 h 6828807"/>
              <a:gd name="connsiteX156" fmla="*/ 1065632 w 2134220"/>
              <a:gd name="connsiteY156" fmla="*/ 716286 h 6828807"/>
              <a:gd name="connsiteX157" fmla="*/ 1065632 w 2134220"/>
              <a:gd name="connsiteY157" fmla="*/ 1066907 h 6828807"/>
              <a:gd name="connsiteX158" fmla="*/ 1067460 w 2134220"/>
              <a:gd name="connsiteY158" fmla="*/ 1071743 h 6828807"/>
              <a:gd name="connsiteX159" fmla="*/ 1067460 w 2134220"/>
              <a:gd name="connsiteY159" fmla="*/ 1065420 h 68288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Lst>
            <a:rect l="l" t="t" r="r" b="b"/>
            <a:pathLst>
              <a:path w="2134220" h="6828807">
                <a:moveTo>
                  <a:pt x="2132937" y="6415916"/>
                </a:moveTo>
                <a:lnTo>
                  <a:pt x="2132937" y="6422556"/>
                </a:lnTo>
                <a:lnTo>
                  <a:pt x="2132937" y="6772848"/>
                </a:lnTo>
                <a:lnTo>
                  <a:pt x="2132937" y="6779171"/>
                </a:lnTo>
                <a:lnTo>
                  <a:pt x="2083380" y="6828806"/>
                </a:lnTo>
                <a:lnTo>
                  <a:pt x="1720191" y="6828806"/>
                </a:lnTo>
                <a:close/>
                <a:moveTo>
                  <a:pt x="2134220" y="5702369"/>
                </a:moveTo>
                <a:lnTo>
                  <a:pt x="2134220" y="5708692"/>
                </a:lnTo>
                <a:lnTo>
                  <a:pt x="2134220" y="6059301"/>
                </a:lnTo>
                <a:lnTo>
                  <a:pt x="2134220" y="6065624"/>
                </a:lnTo>
                <a:lnTo>
                  <a:pt x="1370923" y="6828806"/>
                </a:lnTo>
                <a:lnTo>
                  <a:pt x="1014054" y="6828806"/>
                </a:lnTo>
                <a:lnTo>
                  <a:pt x="1014053" y="6828807"/>
                </a:lnTo>
                <a:lnTo>
                  <a:pt x="1014054" y="6828806"/>
                </a:lnTo>
                <a:lnTo>
                  <a:pt x="1014053" y="6828806"/>
                </a:lnTo>
                <a:lnTo>
                  <a:pt x="1014066" y="6828793"/>
                </a:lnTo>
                <a:lnTo>
                  <a:pt x="1068645" y="6767792"/>
                </a:lnTo>
                <a:lnTo>
                  <a:pt x="1068645" y="6767790"/>
                </a:lnTo>
                <a:close/>
                <a:moveTo>
                  <a:pt x="1067460" y="4273701"/>
                </a:moveTo>
                <a:lnTo>
                  <a:pt x="1066842" y="4279942"/>
                </a:lnTo>
                <a:lnTo>
                  <a:pt x="1067460" y="4279942"/>
                </a:lnTo>
                <a:close/>
                <a:moveTo>
                  <a:pt x="1067460" y="2848504"/>
                </a:moveTo>
                <a:lnTo>
                  <a:pt x="1066842" y="2853688"/>
                </a:lnTo>
                <a:lnTo>
                  <a:pt x="1067460" y="2853688"/>
                </a:lnTo>
                <a:close/>
                <a:moveTo>
                  <a:pt x="2132937" y="0"/>
                </a:moveTo>
                <a:lnTo>
                  <a:pt x="2132937" y="6323"/>
                </a:lnTo>
                <a:lnTo>
                  <a:pt x="2132937" y="356932"/>
                </a:lnTo>
                <a:lnTo>
                  <a:pt x="2132937" y="363255"/>
                </a:lnTo>
                <a:lnTo>
                  <a:pt x="1067460" y="1428675"/>
                </a:lnTo>
                <a:lnTo>
                  <a:pt x="1067460" y="1422355"/>
                </a:lnTo>
                <a:lnTo>
                  <a:pt x="1065431" y="1428848"/>
                </a:lnTo>
                <a:lnTo>
                  <a:pt x="1065431" y="1779186"/>
                </a:lnTo>
                <a:lnTo>
                  <a:pt x="1067460" y="1784342"/>
                </a:lnTo>
                <a:lnTo>
                  <a:pt x="1067460" y="1778019"/>
                </a:lnTo>
                <a:lnTo>
                  <a:pt x="2132937" y="712599"/>
                </a:lnTo>
                <a:lnTo>
                  <a:pt x="2132937" y="718922"/>
                </a:lnTo>
                <a:lnTo>
                  <a:pt x="2132937" y="1069214"/>
                </a:lnTo>
                <a:lnTo>
                  <a:pt x="2132937" y="1075537"/>
                </a:lnTo>
                <a:lnTo>
                  <a:pt x="1067460" y="2141273"/>
                </a:lnTo>
                <a:lnTo>
                  <a:pt x="1067460" y="2134953"/>
                </a:lnTo>
                <a:lnTo>
                  <a:pt x="1065431" y="2141126"/>
                </a:lnTo>
                <a:lnTo>
                  <a:pt x="1065431" y="2491747"/>
                </a:lnTo>
                <a:lnTo>
                  <a:pt x="1067460" y="2498205"/>
                </a:lnTo>
                <a:lnTo>
                  <a:pt x="1067460" y="2491882"/>
                </a:lnTo>
                <a:lnTo>
                  <a:pt x="2132937" y="1426146"/>
                </a:lnTo>
                <a:lnTo>
                  <a:pt x="2132937" y="1432469"/>
                </a:lnTo>
                <a:lnTo>
                  <a:pt x="2132937" y="1783077"/>
                </a:lnTo>
                <a:lnTo>
                  <a:pt x="2132937" y="1789400"/>
                </a:lnTo>
                <a:lnTo>
                  <a:pt x="1068052" y="2854228"/>
                </a:lnTo>
                <a:lnTo>
                  <a:pt x="1068052" y="2854229"/>
                </a:lnTo>
                <a:lnTo>
                  <a:pt x="1068052" y="2854228"/>
                </a:lnTo>
                <a:lnTo>
                  <a:pt x="1067460" y="2854820"/>
                </a:lnTo>
                <a:lnTo>
                  <a:pt x="1067460" y="2854821"/>
                </a:lnTo>
                <a:lnTo>
                  <a:pt x="1068052" y="2854229"/>
                </a:lnTo>
                <a:lnTo>
                  <a:pt x="1068052" y="3202894"/>
                </a:lnTo>
                <a:lnTo>
                  <a:pt x="1067995" y="3203629"/>
                </a:lnTo>
                <a:lnTo>
                  <a:pt x="2132937" y="2138744"/>
                </a:lnTo>
                <a:lnTo>
                  <a:pt x="2132937" y="2145067"/>
                </a:lnTo>
                <a:lnTo>
                  <a:pt x="2132937" y="2495676"/>
                </a:lnTo>
                <a:lnTo>
                  <a:pt x="2132937" y="2501999"/>
                </a:lnTo>
                <a:lnTo>
                  <a:pt x="1067460" y="3567419"/>
                </a:lnTo>
                <a:lnTo>
                  <a:pt x="1067460" y="3561102"/>
                </a:lnTo>
                <a:lnTo>
                  <a:pt x="1066842" y="3567381"/>
                </a:lnTo>
                <a:lnTo>
                  <a:pt x="1066842" y="3918002"/>
                </a:lnTo>
                <a:lnTo>
                  <a:pt x="1067460" y="3923083"/>
                </a:lnTo>
                <a:lnTo>
                  <a:pt x="1067460" y="3916763"/>
                </a:lnTo>
                <a:lnTo>
                  <a:pt x="2132937" y="2851027"/>
                </a:lnTo>
                <a:lnTo>
                  <a:pt x="2132937" y="2857350"/>
                </a:lnTo>
                <a:lnTo>
                  <a:pt x="2132937" y="3207958"/>
                </a:lnTo>
                <a:lnTo>
                  <a:pt x="2132937" y="3214281"/>
                </a:lnTo>
                <a:lnTo>
                  <a:pt x="1067536" y="4279941"/>
                </a:lnTo>
                <a:lnTo>
                  <a:pt x="1067536" y="4279942"/>
                </a:lnTo>
                <a:lnTo>
                  <a:pt x="1067535" y="4279942"/>
                </a:lnTo>
                <a:lnTo>
                  <a:pt x="1067460" y="4280017"/>
                </a:lnTo>
                <a:lnTo>
                  <a:pt x="1067460" y="4280019"/>
                </a:lnTo>
                <a:cubicBezTo>
                  <a:pt x="1067485" y="4279993"/>
                  <a:pt x="1067511" y="4279968"/>
                  <a:pt x="1067536" y="4279942"/>
                </a:cubicBezTo>
                <a:lnTo>
                  <a:pt x="1068052" y="4279942"/>
                </a:lnTo>
                <a:lnTo>
                  <a:pt x="1068052" y="4629149"/>
                </a:lnTo>
                <a:lnTo>
                  <a:pt x="1068003" y="4629767"/>
                </a:lnTo>
                <a:lnTo>
                  <a:pt x="2132937" y="3564890"/>
                </a:lnTo>
                <a:lnTo>
                  <a:pt x="2132937" y="3571213"/>
                </a:lnTo>
                <a:lnTo>
                  <a:pt x="2132937" y="3921821"/>
                </a:lnTo>
                <a:lnTo>
                  <a:pt x="2132937" y="3928144"/>
                </a:lnTo>
                <a:lnTo>
                  <a:pt x="1067460" y="4993565"/>
                </a:lnTo>
                <a:lnTo>
                  <a:pt x="1067460" y="4987248"/>
                </a:lnTo>
                <a:lnTo>
                  <a:pt x="1066842" y="4992504"/>
                </a:lnTo>
                <a:lnTo>
                  <a:pt x="1066842" y="5342842"/>
                </a:lnTo>
                <a:lnTo>
                  <a:pt x="1067460" y="5349228"/>
                </a:lnTo>
                <a:lnTo>
                  <a:pt x="1067460" y="5342909"/>
                </a:lnTo>
                <a:lnTo>
                  <a:pt x="2132937" y="4277488"/>
                </a:lnTo>
                <a:lnTo>
                  <a:pt x="2132937" y="4283811"/>
                </a:lnTo>
                <a:lnTo>
                  <a:pt x="2132937" y="4634104"/>
                </a:lnTo>
                <a:lnTo>
                  <a:pt x="2132937" y="4640743"/>
                </a:lnTo>
                <a:lnTo>
                  <a:pt x="1067460" y="5706163"/>
                </a:lnTo>
                <a:lnTo>
                  <a:pt x="1067460" y="5699846"/>
                </a:lnTo>
                <a:lnTo>
                  <a:pt x="1066842" y="5706197"/>
                </a:lnTo>
                <a:lnTo>
                  <a:pt x="1068052" y="5706197"/>
                </a:lnTo>
                <a:lnTo>
                  <a:pt x="1068052" y="6055404"/>
                </a:lnTo>
                <a:lnTo>
                  <a:pt x="1067460" y="6061830"/>
                </a:lnTo>
                <a:lnTo>
                  <a:pt x="1068645" y="6061830"/>
                </a:lnTo>
                <a:lnTo>
                  <a:pt x="1068645" y="6054243"/>
                </a:lnTo>
                <a:lnTo>
                  <a:pt x="2134220" y="4988506"/>
                </a:lnTo>
                <a:lnTo>
                  <a:pt x="2134220" y="4994829"/>
                </a:lnTo>
                <a:lnTo>
                  <a:pt x="2134220" y="5345438"/>
                </a:lnTo>
                <a:lnTo>
                  <a:pt x="2134220" y="5351761"/>
                </a:lnTo>
                <a:lnTo>
                  <a:pt x="1068645" y="6417181"/>
                </a:lnTo>
                <a:lnTo>
                  <a:pt x="1068645" y="6410861"/>
                </a:lnTo>
                <a:lnTo>
                  <a:pt x="1066842" y="6418476"/>
                </a:lnTo>
                <a:lnTo>
                  <a:pt x="1066842" y="6769097"/>
                </a:lnTo>
                <a:lnTo>
                  <a:pt x="1007147" y="6828807"/>
                </a:lnTo>
                <a:lnTo>
                  <a:pt x="656642" y="6828807"/>
                </a:lnTo>
                <a:lnTo>
                  <a:pt x="652148" y="6827543"/>
                </a:lnTo>
                <a:lnTo>
                  <a:pt x="301596" y="6827543"/>
                </a:lnTo>
                <a:lnTo>
                  <a:pt x="294642" y="6828807"/>
                </a:lnTo>
                <a:lnTo>
                  <a:pt x="1210" y="6771644"/>
                </a:lnTo>
                <a:lnTo>
                  <a:pt x="78019" y="6694849"/>
                </a:lnTo>
                <a:lnTo>
                  <a:pt x="75383" y="6691773"/>
                </a:lnTo>
                <a:lnTo>
                  <a:pt x="1884" y="6765261"/>
                </a:lnTo>
                <a:lnTo>
                  <a:pt x="1884" y="6765260"/>
                </a:lnTo>
                <a:lnTo>
                  <a:pt x="1884" y="6414653"/>
                </a:lnTo>
                <a:cubicBezTo>
                  <a:pt x="1659" y="6412531"/>
                  <a:pt x="1435" y="6410410"/>
                  <a:pt x="1210" y="6408288"/>
                </a:cubicBezTo>
                <a:lnTo>
                  <a:pt x="1210" y="6057950"/>
                </a:lnTo>
                <a:cubicBezTo>
                  <a:pt x="1435" y="6056293"/>
                  <a:pt x="1659" y="6054636"/>
                  <a:pt x="1884" y="6052979"/>
                </a:cubicBezTo>
                <a:lnTo>
                  <a:pt x="1884" y="6052978"/>
                </a:lnTo>
                <a:lnTo>
                  <a:pt x="1884" y="5702370"/>
                </a:lnTo>
                <a:lnTo>
                  <a:pt x="1884" y="5702369"/>
                </a:lnTo>
                <a:lnTo>
                  <a:pt x="1884" y="5702369"/>
                </a:lnTo>
                <a:lnTo>
                  <a:pt x="2421" y="5694595"/>
                </a:lnTo>
                <a:cubicBezTo>
                  <a:pt x="2017" y="5578193"/>
                  <a:pt x="1614" y="5461791"/>
                  <a:pt x="1210" y="5345389"/>
                </a:cubicBezTo>
                <a:cubicBezTo>
                  <a:pt x="1435" y="5343298"/>
                  <a:pt x="1659" y="5341207"/>
                  <a:pt x="1884" y="5339116"/>
                </a:cubicBezTo>
                <a:lnTo>
                  <a:pt x="1884" y="5339115"/>
                </a:lnTo>
                <a:lnTo>
                  <a:pt x="1884" y="4988507"/>
                </a:lnTo>
                <a:cubicBezTo>
                  <a:pt x="1659" y="4986821"/>
                  <a:pt x="1435" y="4985134"/>
                  <a:pt x="1210" y="4983448"/>
                </a:cubicBezTo>
                <a:lnTo>
                  <a:pt x="1210" y="4633110"/>
                </a:lnTo>
                <a:cubicBezTo>
                  <a:pt x="1435" y="4630912"/>
                  <a:pt x="1659" y="4628715"/>
                  <a:pt x="1884" y="4626517"/>
                </a:cubicBezTo>
                <a:lnTo>
                  <a:pt x="1884" y="4626516"/>
                </a:lnTo>
                <a:lnTo>
                  <a:pt x="1884" y="4276225"/>
                </a:lnTo>
                <a:lnTo>
                  <a:pt x="1884" y="4276224"/>
                </a:lnTo>
                <a:lnTo>
                  <a:pt x="1884" y="4276224"/>
                </a:lnTo>
                <a:lnTo>
                  <a:pt x="2421" y="4268623"/>
                </a:lnTo>
                <a:cubicBezTo>
                  <a:pt x="2017" y="4152127"/>
                  <a:pt x="1614" y="4035630"/>
                  <a:pt x="1210" y="3919134"/>
                </a:cubicBezTo>
                <a:cubicBezTo>
                  <a:pt x="1435" y="3917501"/>
                  <a:pt x="1659" y="3915868"/>
                  <a:pt x="1884" y="3914235"/>
                </a:cubicBezTo>
                <a:lnTo>
                  <a:pt x="1884" y="3914234"/>
                </a:lnTo>
                <a:lnTo>
                  <a:pt x="1884" y="3563626"/>
                </a:lnTo>
                <a:lnTo>
                  <a:pt x="0" y="3557193"/>
                </a:lnTo>
                <a:lnTo>
                  <a:pt x="0" y="3206856"/>
                </a:lnTo>
                <a:lnTo>
                  <a:pt x="1884" y="3200372"/>
                </a:lnTo>
                <a:lnTo>
                  <a:pt x="1884" y="3200371"/>
                </a:lnTo>
                <a:lnTo>
                  <a:pt x="1884" y="2849763"/>
                </a:lnTo>
                <a:lnTo>
                  <a:pt x="0" y="2844915"/>
                </a:lnTo>
                <a:lnTo>
                  <a:pt x="0" y="2494294"/>
                </a:lnTo>
                <a:lnTo>
                  <a:pt x="1884" y="2488089"/>
                </a:lnTo>
                <a:lnTo>
                  <a:pt x="1884" y="2488088"/>
                </a:lnTo>
                <a:lnTo>
                  <a:pt x="1884" y="2137481"/>
                </a:lnTo>
                <a:lnTo>
                  <a:pt x="0" y="2132354"/>
                </a:lnTo>
                <a:lnTo>
                  <a:pt x="0" y="1781733"/>
                </a:lnTo>
                <a:lnTo>
                  <a:pt x="1065632" y="716286"/>
                </a:lnTo>
                <a:lnTo>
                  <a:pt x="1065632" y="1066907"/>
                </a:lnTo>
                <a:lnTo>
                  <a:pt x="1067460" y="1071743"/>
                </a:lnTo>
                <a:lnTo>
                  <a:pt x="1067460" y="1065420"/>
                </a:lnTo>
                <a:close/>
              </a:path>
            </a:pathLst>
          </a:custGeom>
          <a:gradFill>
            <a:gsLst>
              <a:gs pos="99000">
                <a:schemeClr val="tx2">
                  <a:lumMod val="40000"/>
                  <a:lumOff val="60000"/>
                </a:schemeClr>
              </a:gs>
              <a:gs pos="0">
                <a:schemeClr val="tx2"/>
              </a:gs>
            </a:gsLst>
            <a:lin ang="0" scaled="0"/>
          </a:gradFill>
          <a:ln w="12700">
            <a:miter lim="400000"/>
          </a:ln>
        </p:spPr>
        <p:txBody>
          <a:bodyPr wrap="square" lIns="38100" tIns="38100" rIns="38100" bIns="38100" anchor="ctr">
            <a:noAutofit/>
          </a:bodyPr>
          <a:lstStyle/>
          <a:p>
            <a:pPr>
              <a:defRPr sz="3000">
                <a:solidFill>
                  <a:srgbClr val="FFFFFF"/>
                </a:solidFill>
                <a:effectLst>
                  <a:outerShdw blurRad="38100" dist="12700" dir="5400000" rotWithShape="0">
                    <a:srgbClr val="000000">
                      <a:alpha val="50000"/>
                    </a:srgbClr>
                  </a:outerShdw>
                </a:effectLst>
              </a:defRPr>
            </a:pPr>
            <a:endParaRPr/>
          </a:p>
        </p:txBody>
      </p:sp>
      <p:sp>
        <p:nvSpPr>
          <p:cNvPr id="15" name="Shape">
            <a:extLst>
              <a:ext uri="{FF2B5EF4-FFF2-40B4-BE49-F238E27FC236}">
                <a16:creationId xmlns:a16="http://schemas.microsoft.com/office/drawing/2014/main" id="{A8D4B69D-8F1E-40A4-914C-377E02757671}"/>
              </a:ext>
            </a:extLst>
          </p:cNvPr>
          <p:cNvSpPr/>
          <p:nvPr userDrawn="1"/>
        </p:nvSpPr>
        <p:spPr>
          <a:xfrm>
            <a:off x="6769730" y="745479"/>
            <a:ext cx="4356102" cy="6112521"/>
          </a:xfrm>
          <a:custGeom>
            <a:avLst/>
            <a:gdLst/>
            <a:ahLst/>
            <a:cxnLst>
              <a:cxn ang="0">
                <a:pos x="wd2" y="hd2"/>
              </a:cxn>
              <a:cxn ang="5400000">
                <a:pos x="wd2" y="hd2"/>
              </a:cxn>
              <a:cxn ang="10800000">
                <a:pos x="wd2" y="hd2"/>
              </a:cxn>
              <a:cxn ang="16200000">
                <a:pos x="wd2" y="hd2"/>
              </a:cxn>
            </a:cxnLst>
            <a:rect l="0" t="0" r="r" b="b"/>
            <a:pathLst>
              <a:path w="21600" h="21600" extrusionOk="0">
                <a:moveTo>
                  <a:pt x="16304" y="7522"/>
                </a:moveTo>
                <a:lnTo>
                  <a:pt x="0" y="19141"/>
                </a:lnTo>
                <a:lnTo>
                  <a:pt x="0" y="17902"/>
                </a:lnTo>
                <a:lnTo>
                  <a:pt x="16304" y="6283"/>
                </a:lnTo>
                <a:lnTo>
                  <a:pt x="21587" y="2518"/>
                </a:lnTo>
                <a:lnTo>
                  <a:pt x="21587" y="3756"/>
                </a:lnTo>
                <a:lnTo>
                  <a:pt x="16304" y="7522"/>
                </a:lnTo>
                <a:close/>
                <a:moveTo>
                  <a:pt x="21594" y="17633"/>
                </a:moveTo>
                <a:lnTo>
                  <a:pt x="16310" y="21398"/>
                </a:lnTo>
                <a:lnTo>
                  <a:pt x="16027" y="21600"/>
                </a:lnTo>
                <a:lnTo>
                  <a:pt x="17765" y="21600"/>
                </a:lnTo>
                <a:lnTo>
                  <a:pt x="21600" y="18867"/>
                </a:lnTo>
                <a:lnTo>
                  <a:pt x="21600" y="17633"/>
                </a:lnTo>
                <a:close/>
                <a:moveTo>
                  <a:pt x="0" y="21600"/>
                </a:moveTo>
                <a:lnTo>
                  <a:pt x="82" y="21600"/>
                </a:lnTo>
                <a:lnTo>
                  <a:pt x="16304" y="10039"/>
                </a:lnTo>
                <a:lnTo>
                  <a:pt x="21587" y="6274"/>
                </a:lnTo>
                <a:lnTo>
                  <a:pt x="21587" y="5035"/>
                </a:lnTo>
                <a:lnTo>
                  <a:pt x="16304" y="8801"/>
                </a:lnTo>
                <a:lnTo>
                  <a:pt x="0" y="20420"/>
                </a:lnTo>
                <a:lnTo>
                  <a:pt x="0" y="21600"/>
                </a:lnTo>
                <a:close/>
                <a:moveTo>
                  <a:pt x="21594" y="15111"/>
                </a:moveTo>
                <a:lnTo>
                  <a:pt x="16310" y="18876"/>
                </a:lnTo>
                <a:lnTo>
                  <a:pt x="12494" y="21595"/>
                </a:lnTo>
                <a:lnTo>
                  <a:pt x="14232" y="21595"/>
                </a:lnTo>
                <a:lnTo>
                  <a:pt x="16310" y="20114"/>
                </a:lnTo>
                <a:lnTo>
                  <a:pt x="21594" y="16349"/>
                </a:lnTo>
                <a:lnTo>
                  <a:pt x="21594" y="15111"/>
                </a:lnTo>
                <a:close/>
                <a:moveTo>
                  <a:pt x="21594" y="12593"/>
                </a:moveTo>
                <a:lnTo>
                  <a:pt x="16310" y="16358"/>
                </a:lnTo>
                <a:lnTo>
                  <a:pt x="8961" y="21596"/>
                </a:lnTo>
                <a:lnTo>
                  <a:pt x="10699" y="21596"/>
                </a:lnTo>
                <a:lnTo>
                  <a:pt x="16316" y="17592"/>
                </a:lnTo>
                <a:lnTo>
                  <a:pt x="21600" y="13827"/>
                </a:lnTo>
                <a:lnTo>
                  <a:pt x="21600" y="12593"/>
                </a:lnTo>
                <a:close/>
                <a:moveTo>
                  <a:pt x="21594" y="7553"/>
                </a:moveTo>
                <a:lnTo>
                  <a:pt x="16310" y="11318"/>
                </a:lnTo>
                <a:lnTo>
                  <a:pt x="1889" y="21596"/>
                </a:lnTo>
                <a:lnTo>
                  <a:pt x="3627" y="21596"/>
                </a:lnTo>
                <a:lnTo>
                  <a:pt x="16316" y="12553"/>
                </a:lnTo>
                <a:lnTo>
                  <a:pt x="21600" y="8787"/>
                </a:lnTo>
                <a:lnTo>
                  <a:pt x="21600" y="7553"/>
                </a:lnTo>
                <a:close/>
                <a:moveTo>
                  <a:pt x="21594" y="20150"/>
                </a:moveTo>
                <a:lnTo>
                  <a:pt x="19560" y="21600"/>
                </a:lnTo>
                <a:lnTo>
                  <a:pt x="21298" y="21600"/>
                </a:lnTo>
                <a:lnTo>
                  <a:pt x="21594" y="21389"/>
                </a:lnTo>
                <a:lnTo>
                  <a:pt x="21594" y="20150"/>
                </a:lnTo>
                <a:close/>
                <a:moveTo>
                  <a:pt x="21594" y="10075"/>
                </a:moveTo>
                <a:lnTo>
                  <a:pt x="16310" y="13841"/>
                </a:lnTo>
                <a:lnTo>
                  <a:pt x="5422" y="21600"/>
                </a:lnTo>
                <a:lnTo>
                  <a:pt x="7160" y="21600"/>
                </a:lnTo>
                <a:lnTo>
                  <a:pt x="16310" y="15079"/>
                </a:lnTo>
                <a:lnTo>
                  <a:pt x="21594" y="11314"/>
                </a:lnTo>
                <a:lnTo>
                  <a:pt x="21594" y="10075"/>
                </a:lnTo>
                <a:close/>
                <a:moveTo>
                  <a:pt x="0" y="15384"/>
                </a:moveTo>
                <a:lnTo>
                  <a:pt x="0" y="16623"/>
                </a:lnTo>
                <a:lnTo>
                  <a:pt x="16304" y="5004"/>
                </a:lnTo>
                <a:lnTo>
                  <a:pt x="21588" y="1239"/>
                </a:lnTo>
                <a:lnTo>
                  <a:pt x="21588" y="0"/>
                </a:lnTo>
                <a:lnTo>
                  <a:pt x="16304" y="3765"/>
                </a:lnTo>
                <a:lnTo>
                  <a:pt x="0" y="15384"/>
                </a:lnTo>
                <a:close/>
              </a:path>
            </a:pathLst>
          </a:custGeom>
          <a:gradFill>
            <a:gsLst>
              <a:gs pos="0">
                <a:schemeClr val="accent1"/>
              </a:gs>
              <a:gs pos="99000">
                <a:schemeClr val="accent4"/>
              </a:gs>
            </a:gsLst>
            <a:lin ang="18600000" scaled="0"/>
          </a:gra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8" name="Title 1">
            <a:extLst>
              <a:ext uri="{FF2B5EF4-FFF2-40B4-BE49-F238E27FC236}">
                <a16:creationId xmlns:a16="http://schemas.microsoft.com/office/drawing/2014/main" id="{A2A6FDFB-46FD-4D32-A054-BC9C55F6A02B}"/>
              </a:ext>
            </a:extLst>
          </p:cNvPr>
          <p:cNvSpPr>
            <a:spLocks noGrp="1"/>
          </p:cNvSpPr>
          <p:nvPr>
            <p:ph type="ctrTitle"/>
          </p:nvPr>
        </p:nvSpPr>
        <p:spPr>
          <a:xfrm>
            <a:off x="838200" y="1122363"/>
            <a:ext cx="5551583" cy="2387600"/>
          </a:xfrm>
        </p:spPr>
        <p:txBody>
          <a:bodyPr anchor="b"/>
          <a:lstStyle>
            <a:lvl1pPr algn="l">
              <a:defRPr sz="6000"/>
            </a:lvl1pPr>
          </a:lstStyle>
          <a:p>
            <a:r>
              <a:rPr lang="en-US" dirty="0"/>
              <a:t>Click to edit Master title style</a:t>
            </a:r>
          </a:p>
        </p:txBody>
      </p:sp>
      <p:sp>
        <p:nvSpPr>
          <p:cNvPr id="20" name="Subtitle 2">
            <a:extLst>
              <a:ext uri="{FF2B5EF4-FFF2-40B4-BE49-F238E27FC236}">
                <a16:creationId xmlns:a16="http://schemas.microsoft.com/office/drawing/2014/main" id="{C1F0D0AA-12EA-49AC-BF55-4B2556467E4C}"/>
              </a:ext>
            </a:extLst>
          </p:cNvPr>
          <p:cNvSpPr>
            <a:spLocks noGrp="1"/>
          </p:cNvSpPr>
          <p:nvPr>
            <p:ph type="subTitle" idx="1"/>
          </p:nvPr>
        </p:nvSpPr>
        <p:spPr>
          <a:xfrm>
            <a:off x="838200" y="3602038"/>
            <a:ext cx="5551583" cy="1655762"/>
          </a:xfrm>
        </p:spPr>
        <p:txBody>
          <a:bodyPr/>
          <a:lstStyle>
            <a:lvl1pPr marL="0" indent="0" algn="l">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21" name="Date Placeholder 3">
            <a:extLst>
              <a:ext uri="{FF2B5EF4-FFF2-40B4-BE49-F238E27FC236}">
                <a16:creationId xmlns:a16="http://schemas.microsoft.com/office/drawing/2014/main" id="{D611355A-2485-4AA5-91FA-EA5F3157B7B3}"/>
              </a:ext>
            </a:extLst>
          </p:cNvPr>
          <p:cNvSpPr>
            <a:spLocks noGrp="1"/>
          </p:cNvSpPr>
          <p:nvPr>
            <p:ph type="dt" sz="half" idx="10"/>
          </p:nvPr>
        </p:nvSpPr>
        <p:spPr>
          <a:xfrm>
            <a:off x="838200" y="6356350"/>
            <a:ext cx="2743200" cy="365125"/>
          </a:xfrm>
        </p:spPr>
        <p:txBody>
          <a:bodyPr/>
          <a:lstStyle/>
          <a:p>
            <a:r>
              <a:rPr lang="en-US"/>
              <a:t>Date</a:t>
            </a:r>
          </a:p>
        </p:txBody>
      </p:sp>
      <p:sp>
        <p:nvSpPr>
          <p:cNvPr id="23" name="Footer Placeholder 4">
            <a:extLst>
              <a:ext uri="{FF2B5EF4-FFF2-40B4-BE49-F238E27FC236}">
                <a16:creationId xmlns:a16="http://schemas.microsoft.com/office/drawing/2014/main" id="{64A10338-DE30-4CA9-A21B-D50D6579B160}"/>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24" name="Slide Number Placeholder 5">
            <a:extLst>
              <a:ext uri="{FF2B5EF4-FFF2-40B4-BE49-F238E27FC236}">
                <a16:creationId xmlns:a16="http://schemas.microsoft.com/office/drawing/2014/main" id="{49D5EB62-2B81-475B-92EC-DEB93DC3B249}"/>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17060712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1">
    <p:spTree>
      <p:nvGrpSpPr>
        <p:cNvPr id="1" name=""/>
        <p:cNvGrpSpPr/>
        <p:nvPr/>
      </p:nvGrpSpPr>
      <p:grpSpPr>
        <a:xfrm>
          <a:off x="0" y="0"/>
          <a:ext cx="0" cy="0"/>
          <a:chOff x="0" y="0"/>
          <a:chExt cx="0" cy="0"/>
        </a:xfrm>
      </p:grpSpPr>
      <p:sp>
        <p:nvSpPr>
          <p:cNvPr id="12" name="Title 1">
            <a:extLst>
              <a:ext uri="{FF2B5EF4-FFF2-40B4-BE49-F238E27FC236}">
                <a16:creationId xmlns:a16="http://schemas.microsoft.com/office/drawing/2014/main" id="{0D08B00A-9A13-4AB1-A72D-2F499BA2EBAB}"/>
              </a:ext>
            </a:extLst>
          </p:cNvPr>
          <p:cNvSpPr>
            <a:spLocks noGrp="1"/>
          </p:cNvSpPr>
          <p:nvPr>
            <p:ph type="title"/>
          </p:nvPr>
        </p:nvSpPr>
        <p:spPr>
          <a:xfrm>
            <a:off x="2254268" y="365125"/>
            <a:ext cx="9099531" cy="1325563"/>
          </a:xfrm>
        </p:spPr>
        <p:txBody>
          <a:bodyPr/>
          <a:lstStyle/>
          <a:p>
            <a:r>
              <a:rPr lang="en-US" dirty="0"/>
              <a:t>Click to edit Master title style</a:t>
            </a:r>
          </a:p>
        </p:txBody>
      </p:sp>
      <p:sp>
        <p:nvSpPr>
          <p:cNvPr id="18" name="Content Placeholder 2">
            <a:extLst>
              <a:ext uri="{FF2B5EF4-FFF2-40B4-BE49-F238E27FC236}">
                <a16:creationId xmlns:a16="http://schemas.microsoft.com/office/drawing/2014/main" id="{489DC5E6-DDCD-4B67-B47F-0BD6C54B83D2}"/>
              </a:ext>
            </a:extLst>
          </p:cNvPr>
          <p:cNvSpPr>
            <a:spLocks noGrp="1"/>
          </p:cNvSpPr>
          <p:nvPr>
            <p:ph idx="1"/>
          </p:nvPr>
        </p:nvSpPr>
        <p:spPr>
          <a:xfrm>
            <a:off x="2254268" y="1825625"/>
            <a:ext cx="9099531" cy="435133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9" name="Date Placeholder 3">
            <a:extLst>
              <a:ext uri="{FF2B5EF4-FFF2-40B4-BE49-F238E27FC236}">
                <a16:creationId xmlns:a16="http://schemas.microsoft.com/office/drawing/2014/main" id="{768C53B7-7FCD-400A-9752-7BFFD8BB3D75}"/>
              </a:ext>
            </a:extLst>
          </p:cNvPr>
          <p:cNvSpPr>
            <a:spLocks noGrp="1"/>
          </p:cNvSpPr>
          <p:nvPr>
            <p:ph type="dt" sz="half" idx="10"/>
          </p:nvPr>
        </p:nvSpPr>
        <p:spPr>
          <a:xfrm>
            <a:off x="2254268" y="6356350"/>
            <a:ext cx="1327132" cy="365125"/>
          </a:xfrm>
        </p:spPr>
        <p:txBody>
          <a:bodyPr/>
          <a:lstStyle/>
          <a:p>
            <a:r>
              <a:rPr lang="en-US"/>
              <a:t>Date</a:t>
            </a:r>
          </a:p>
        </p:txBody>
      </p:sp>
      <p:sp>
        <p:nvSpPr>
          <p:cNvPr id="20" name="Footer Placeholder 4">
            <a:extLst>
              <a:ext uri="{FF2B5EF4-FFF2-40B4-BE49-F238E27FC236}">
                <a16:creationId xmlns:a16="http://schemas.microsoft.com/office/drawing/2014/main" id="{10C428BE-FED7-45A5-9425-7445C51F35BB}"/>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21" name="Slide Number Placeholder 5">
            <a:extLst>
              <a:ext uri="{FF2B5EF4-FFF2-40B4-BE49-F238E27FC236}">
                <a16:creationId xmlns:a16="http://schemas.microsoft.com/office/drawing/2014/main" id="{18FDE52B-46E4-490F-8D9A-1A96457A334F}"/>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
        <p:nvSpPr>
          <p:cNvPr id="16" name="Freeform: Shape 15">
            <a:extLst>
              <a:ext uri="{FF2B5EF4-FFF2-40B4-BE49-F238E27FC236}">
                <a16:creationId xmlns:a16="http://schemas.microsoft.com/office/drawing/2014/main" id="{3D3A46B1-F0EC-4943-9750-BB9D80D31A8B}"/>
              </a:ext>
            </a:extLst>
          </p:cNvPr>
          <p:cNvSpPr/>
          <p:nvPr userDrawn="1"/>
        </p:nvSpPr>
        <p:spPr>
          <a:xfrm>
            <a:off x="0" y="29193"/>
            <a:ext cx="2134220" cy="6828807"/>
          </a:xfrm>
          <a:custGeom>
            <a:avLst/>
            <a:gdLst>
              <a:gd name="connsiteX0" fmla="*/ 2132937 w 2134220"/>
              <a:gd name="connsiteY0" fmla="*/ 6415916 h 6828807"/>
              <a:gd name="connsiteX1" fmla="*/ 2132937 w 2134220"/>
              <a:gd name="connsiteY1" fmla="*/ 6422556 h 6828807"/>
              <a:gd name="connsiteX2" fmla="*/ 2132937 w 2134220"/>
              <a:gd name="connsiteY2" fmla="*/ 6772848 h 6828807"/>
              <a:gd name="connsiteX3" fmla="*/ 2132937 w 2134220"/>
              <a:gd name="connsiteY3" fmla="*/ 6779171 h 6828807"/>
              <a:gd name="connsiteX4" fmla="*/ 2083380 w 2134220"/>
              <a:gd name="connsiteY4" fmla="*/ 6828806 h 6828807"/>
              <a:gd name="connsiteX5" fmla="*/ 1720191 w 2134220"/>
              <a:gd name="connsiteY5" fmla="*/ 6828806 h 6828807"/>
              <a:gd name="connsiteX6" fmla="*/ 2134220 w 2134220"/>
              <a:gd name="connsiteY6" fmla="*/ 5702369 h 6828807"/>
              <a:gd name="connsiteX7" fmla="*/ 2134220 w 2134220"/>
              <a:gd name="connsiteY7" fmla="*/ 5708692 h 6828807"/>
              <a:gd name="connsiteX8" fmla="*/ 2134220 w 2134220"/>
              <a:gd name="connsiteY8" fmla="*/ 6059301 h 6828807"/>
              <a:gd name="connsiteX9" fmla="*/ 2134220 w 2134220"/>
              <a:gd name="connsiteY9" fmla="*/ 6065624 h 6828807"/>
              <a:gd name="connsiteX10" fmla="*/ 1370923 w 2134220"/>
              <a:gd name="connsiteY10" fmla="*/ 6828806 h 6828807"/>
              <a:gd name="connsiteX11" fmla="*/ 1014054 w 2134220"/>
              <a:gd name="connsiteY11" fmla="*/ 6828806 h 6828807"/>
              <a:gd name="connsiteX12" fmla="*/ 1014053 w 2134220"/>
              <a:gd name="connsiteY12" fmla="*/ 6828807 h 6828807"/>
              <a:gd name="connsiteX13" fmla="*/ 1014054 w 2134220"/>
              <a:gd name="connsiteY13" fmla="*/ 6828806 h 6828807"/>
              <a:gd name="connsiteX14" fmla="*/ 1014053 w 2134220"/>
              <a:gd name="connsiteY14" fmla="*/ 6828806 h 6828807"/>
              <a:gd name="connsiteX15" fmla="*/ 1014066 w 2134220"/>
              <a:gd name="connsiteY15" fmla="*/ 6828793 h 6828807"/>
              <a:gd name="connsiteX16" fmla="*/ 1068645 w 2134220"/>
              <a:gd name="connsiteY16" fmla="*/ 6767792 h 6828807"/>
              <a:gd name="connsiteX17" fmla="*/ 1068645 w 2134220"/>
              <a:gd name="connsiteY17" fmla="*/ 6767790 h 6828807"/>
              <a:gd name="connsiteX18" fmla="*/ 1067460 w 2134220"/>
              <a:gd name="connsiteY18" fmla="*/ 4273701 h 6828807"/>
              <a:gd name="connsiteX19" fmla="*/ 1066842 w 2134220"/>
              <a:gd name="connsiteY19" fmla="*/ 4279942 h 6828807"/>
              <a:gd name="connsiteX20" fmla="*/ 1067460 w 2134220"/>
              <a:gd name="connsiteY20" fmla="*/ 4279942 h 6828807"/>
              <a:gd name="connsiteX21" fmla="*/ 1067460 w 2134220"/>
              <a:gd name="connsiteY21" fmla="*/ 2848504 h 6828807"/>
              <a:gd name="connsiteX22" fmla="*/ 1066842 w 2134220"/>
              <a:gd name="connsiteY22" fmla="*/ 2853688 h 6828807"/>
              <a:gd name="connsiteX23" fmla="*/ 1067460 w 2134220"/>
              <a:gd name="connsiteY23" fmla="*/ 2853688 h 6828807"/>
              <a:gd name="connsiteX24" fmla="*/ 2132937 w 2134220"/>
              <a:gd name="connsiteY24" fmla="*/ 0 h 6828807"/>
              <a:gd name="connsiteX25" fmla="*/ 2132937 w 2134220"/>
              <a:gd name="connsiteY25" fmla="*/ 6323 h 6828807"/>
              <a:gd name="connsiteX26" fmla="*/ 2132937 w 2134220"/>
              <a:gd name="connsiteY26" fmla="*/ 356932 h 6828807"/>
              <a:gd name="connsiteX27" fmla="*/ 2132937 w 2134220"/>
              <a:gd name="connsiteY27" fmla="*/ 363255 h 6828807"/>
              <a:gd name="connsiteX28" fmla="*/ 1067460 w 2134220"/>
              <a:gd name="connsiteY28" fmla="*/ 1428675 h 6828807"/>
              <a:gd name="connsiteX29" fmla="*/ 1067460 w 2134220"/>
              <a:gd name="connsiteY29" fmla="*/ 1422355 h 6828807"/>
              <a:gd name="connsiteX30" fmla="*/ 1065431 w 2134220"/>
              <a:gd name="connsiteY30" fmla="*/ 1428848 h 6828807"/>
              <a:gd name="connsiteX31" fmla="*/ 1065431 w 2134220"/>
              <a:gd name="connsiteY31" fmla="*/ 1779186 h 6828807"/>
              <a:gd name="connsiteX32" fmla="*/ 1067460 w 2134220"/>
              <a:gd name="connsiteY32" fmla="*/ 1784342 h 6828807"/>
              <a:gd name="connsiteX33" fmla="*/ 1067460 w 2134220"/>
              <a:gd name="connsiteY33" fmla="*/ 1778019 h 6828807"/>
              <a:gd name="connsiteX34" fmla="*/ 2132937 w 2134220"/>
              <a:gd name="connsiteY34" fmla="*/ 712599 h 6828807"/>
              <a:gd name="connsiteX35" fmla="*/ 2132937 w 2134220"/>
              <a:gd name="connsiteY35" fmla="*/ 718922 h 6828807"/>
              <a:gd name="connsiteX36" fmla="*/ 2132937 w 2134220"/>
              <a:gd name="connsiteY36" fmla="*/ 1069214 h 6828807"/>
              <a:gd name="connsiteX37" fmla="*/ 2132937 w 2134220"/>
              <a:gd name="connsiteY37" fmla="*/ 1075537 h 6828807"/>
              <a:gd name="connsiteX38" fmla="*/ 1067460 w 2134220"/>
              <a:gd name="connsiteY38" fmla="*/ 2141273 h 6828807"/>
              <a:gd name="connsiteX39" fmla="*/ 1067460 w 2134220"/>
              <a:gd name="connsiteY39" fmla="*/ 2134953 h 6828807"/>
              <a:gd name="connsiteX40" fmla="*/ 1065431 w 2134220"/>
              <a:gd name="connsiteY40" fmla="*/ 2141126 h 6828807"/>
              <a:gd name="connsiteX41" fmla="*/ 1065431 w 2134220"/>
              <a:gd name="connsiteY41" fmla="*/ 2491747 h 6828807"/>
              <a:gd name="connsiteX42" fmla="*/ 1067460 w 2134220"/>
              <a:gd name="connsiteY42" fmla="*/ 2498205 h 6828807"/>
              <a:gd name="connsiteX43" fmla="*/ 1067460 w 2134220"/>
              <a:gd name="connsiteY43" fmla="*/ 2491882 h 6828807"/>
              <a:gd name="connsiteX44" fmla="*/ 2132937 w 2134220"/>
              <a:gd name="connsiteY44" fmla="*/ 1426146 h 6828807"/>
              <a:gd name="connsiteX45" fmla="*/ 2132937 w 2134220"/>
              <a:gd name="connsiteY45" fmla="*/ 1432469 h 6828807"/>
              <a:gd name="connsiteX46" fmla="*/ 2132937 w 2134220"/>
              <a:gd name="connsiteY46" fmla="*/ 1783077 h 6828807"/>
              <a:gd name="connsiteX47" fmla="*/ 2132937 w 2134220"/>
              <a:gd name="connsiteY47" fmla="*/ 1789400 h 6828807"/>
              <a:gd name="connsiteX48" fmla="*/ 1068052 w 2134220"/>
              <a:gd name="connsiteY48" fmla="*/ 2854228 h 6828807"/>
              <a:gd name="connsiteX49" fmla="*/ 1068052 w 2134220"/>
              <a:gd name="connsiteY49" fmla="*/ 2854229 h 6828807"/>
              <a:gd name="connsiteX50" fmla="*/ 1068052 w 2134220"/>
              <a:gd name="connsiteY50" fmla="*/ 2854228 h 6828807"/>
              <a:gd name="connsiteX51" fmla="*/ 1067460 w 2134220"/>
              <a:gd name="connsiteY51" fmla="*/ 2854820 h 6828807"/>
              <a:gd name="connsiteX52" fmla="*/ 1067460 w 2134220"/>
              <a:gd name="connsiteY52" fmla="*/ 2854821 h 6828807"/>
              <a:gd name="connsiteX53" fmla="*/ 1068052 w 2134220"/>
              <a:gd name="connsiteY53" fmla="*/ 2854229 h 6828807"/>
              <a:gd name="connsiteX54" fmla="*/ 1068052 w 2134220"/>
              <a:gd name="connsiteY54" fmla="*/ 3202894 h 6828807"/>
              <a:gd name="connsiteX55" fmla="*/ 1067995 w 2134220"/>
              <a:gd name="connsiteY55" fmla="*/ 3203629 h 6828807"/>
              <a:gd name="connsiteX56" fmla="*/ 2132937 w 2134220"/>
              <a:gd name="connsiteY56" fmla="*/ 2138744 h 6828807"/>
              <a:gd name="connsiteX57" fmla="*/ 2132937 w 2134220"/>
              <a:gd name="connsiteY57" fmla="*/ 2145067 h 6828807"/>
              <a:gd name="connsiteX58" fmla="*/ 2132937 w 2134220"/>
              <a:gd name="connsiteY58" fmla="*/ 2495676 h 6828807"/>
              <a:gd name="connsiteX59" fmla="*/ 2132937 w 2134220"/>
              <a:gd name="connsiteY59" fmla="*/ 2501999 h 6828807"/>
              <a:gd name="connsiteX60" fmla="*/ 1067460 w 2134220"/>
              <a:gd name="connsiteY60" fmla="*/ 3567419 h 6828807"/>
              <a:gd name="connsiteX61" fmla="*/ 1067460 w 2134220"/>
              <a:gd name="connsiteY61" fmla="*/ 3561102 h 6828807"/>
              <a:gd name="connsiteX62" fmla="*/ 1066842 w 2134220"/>
              <a:gd name="connsiteY62" fmla="*/ 3567381 h 6828807"/>
              <a:gd name="connsiteX63" fmla="*/ 1066842 w 2134220"/>
              <a:gd name="connsiteY63" fmla="*/ 3918002 h 6828807"/>
              <a:gd name="connsiteX64" fmla="*/ 1067460 w 2134220"/>
              <a:gd name="connsiteY64" fmla="*/ 3923083 h 6828807"/>
              <a:gd name="connsiteX65" fmla="*/ 1067460 w 2134220"/>
              <a:gd name="connsiteY65" fmla="*/ 3916763 h 6828807"/>
              <a:gd name="connsiteX66" fmla="*/ 2132937 w 2134220"/>
              <a:gd name="connsiteY66" fmla="*/ 2851027 h 6828807"/>
              <a:gd name="connsiteX67" fmla="*/ 2132937 w 2134220"/>
              <a:gd name="connsiteY67" fmla="*/ 2857350 h 6828807"/>
              <a:gd name="connsiteX68" fmla="*/ 2132937 w 2134220"/>
              <a:gd name="connsiteY68" fmla="*/ 3207958 h 6828807"/>
              <a:gd name="connsiteX69" fmla="*/ 2132937 w 2134220"/>
              <a:gd name="connsiteY69" fmla="*/ 3214281 h 6828807"/>
              <a:gd name="connsiteX70" fmla="*/ 1067536 w 2134220"/>
              <a:gd name="connsiteY70" fmla="*/ 4279941 h 6828807"/>
              <a:gd name="connsiteX71" fmla="*/ 1067536 w 2134220"/>
              <a:gd name="connsiteY71" fmla="*/ 4279942 h 6828807"/>
              <a:gd name="connsiteX72" fmla="*/ 1067535 w 2134220"/>
              <a:gd name="connsiteY72" fmla="*/ 4279942 h 6828807"/>
              <a:gd name="connsiteX73" fmla="*/ 1067460 w 2134220"/>
              <a:gd name="connsiteY73" fmla="*/ 4280017 h 6828807"/>
              <a:gd name="connsiteX74" fmla="*/ 1067460 w 2134220"/>
              <a:gd name="connsiteY74" fmla="*/ 4280019 h 6828807"/>
              <a:gd name="connsiteX75" fmla="*/ 1067536 w 2134220"/>
              <a:gd name="connsiteY75" fmla="*/ 4279942 h 6828807"/>
              <a:gd name="connsiteX76" fmla="*/ 1068052 w 2134220"/>
              <a:gd name="connsiteY76" fmla="*/ 4279942 h 6828807"/>
              <a:gd name="connsiteX77" fmla="*/ 1068052 w 2134220"/>
              <a:gd name="connsiteY77" fmla="*/ 4629149 h 6828807"/>
              <a:gd name="connsiteX78" fmla="*/ 1068003 w 2134220"/>
              <a:gd name="connsiteY78" fmla="*/ 4629767 h 6828807"/>
              <a:gd name="connsiteX79" fmla="*/ 2132937 w 2134220"/>
              <a:gd name="connsiteY79" fmla="*/ 3564890 h 6828807"/>
              <a:gd name="connsiteX80" fmla="*/ 2132937 w 2134220"/>
              <a:gd name="connsiteY80" fmla="*/ 3571213 h 6828807"/>
              <a:gd name="connsiteX81" fmla="*/ 2132937 w 2134220"/>
              <a:gd name="connsiteY81" fmla="*/ 3921821 h 6828807"/>
              <a:gd name="connsiteX82" fmla="*/ 2132937 w 2134220"/>
              <a:gd name="connsiteY82" fmla="*/ 3928144 h 6828807"/>
              <a:gd name="connsiteX83" fmla="*/ 1067460 w 2134220"/>
              <a:gd name="connsiteY83" fmla="*/ 4993565 h 6828807"/>
              <a:gd name="connsiteX84" fmla="*/ 1067460 w 2134220"/>
              <a:gd name="connsiteY84" fmla="*/ 4987248 h 6828807"/>
              <a:gd name="connsiteX85" fmla="*/ 1066842 w 2134220"/>
              <a:gd name="connsiteY85" fmla="*/ 4992504 h 6828807"/>
              <a:gd name="connsiteX86" fmla="*/ 1066842 w 2134220"/>
              <a:gd name="connsiteY86" fmla="*/ 5342842 h 6828807"/>
              <a:gd name="connsiteX87" fmla="*/ 1067460 w 2134220"/>
              <a:gd name="connsiteY87" fmla="*/ 5349228 h 6828807"/>
              <a:gd name="connsiteX88" fmla="*/ 1067460 w 2134220"/>
              <a:gd name="connsiteY88" fmla="*/ 5342909 h 6828807"/>
              <a:gd name="connsiteX89" fmla="*/ 2132937 w 2134220"/>
              <a:gd name="connsiteY89" fmla="*/ 4277488 h 6828807"/>
              <a:gd name="connsiteX90" fmla="*/ 2132937 w 2134220"/>
              <a:gd name="connsiteY90" fmla="*/ 4283811 h 6828807"/>
              <a:gd name="connsiteX91" fmla="*/ 2132937 w 2134220"/>
              <a:gd name="connsiteY91" fmla="*/ 4634104 h 6828807"/>
              <a:gd name="connsiteX92" fmla="*/ 2132937 w 2134220"/>
              <a:gd name="connsiteY92" fmla="*/ 4640743 h 6828807"/>
              <a:gd name="connsiteX93" fmla="*/ 1067460 w 2134220"/>
              <a:gd name="connsiteY93" fmla="*/ 5706163 h 6828807"/>
              <a:gd name="connsiteX94" fmla="*/ 1067460 w 2134220"/>
              <a:gd name="connsiteY94" fmla="*/ 5699846 h 6828807"/>
              <a:gd name="connsiteX95" fmla="*/ 1066842 w 2134220"/>
              <a:gd name="connsiteY95" fmla="*/ 5706197 h 6828807"/>
              <a:gd name="connsiteX96" fmla="*/ 1068052 w 2134220"/>
              <a:gd name="connsiteY96" fmla="*/ 5706197 h 6828807"/>
              <a:gd name="connsiteX97" fmla="*/ 1068052 w 2134220"/>
              <a:gd name="connsiteY97" fmla="*/ 6055404 h 6828807"/>
              <a:gd name="connsiteX98" fmla="*/ 1067460 w 2134220"/>
              <a:gd name="connsiteY98" fmla="*/ 6061830 h 6828807"/>
              <a:gd name="connsiteX99" fmla="*/ 1068645 w 2134220"/>
              <a:gd name="connsiteY99" fmla="*/ 6061830 h 6828807"/>
              <a:gd name="connsiteX100" fmla="*/ 1068645 w 2134220"/>
              <a:gd name="connsiteY100" fmla="*/ 6054243 h 6828807"/>
              <a:gd name="connsiteX101" fmla="*/ 2134220 w 2134220"/>
              <a:gd name="connsiteY101" fmla="*/ 4988506 h 6828807"/>
              <a:gd name="connsiteX102" fmla="*/ 2134220 w 2134220"/>
              <a:gd name="connsiteY102" fmla="*/ 4994829 h 6828807"/>
              <a:gd name="connsiteX103" fmla="*/ 2134220 w 2134220"/>
              <a:gd name="connsiteY103" fmla="*/ 5345438 h 6828807"/>
              <a:gd name="connsiteX104" fmla="*/ 2134220 w 2134220"/>
              <a:gd name="connsiteY104" fmla="*/ 5351761 h 6828807"/>
              <a:gd name="connsiteX105" fmla="*/ 1068645 w 2134220"/>
              <a:gd name="connsiteY105" fmla="*/ 6417181 h 6828807"/>
              <a:gd name="connsiteX106" fmla="*/ 1068645 w 2134220"/>
              <a:gd name="connsiteY106" fmla="*/ 6410861 h 6828807"/>
              <a:gd name="connsiteX107" fmla="*/ 1066842 w 2134220"/>
              <a:gd name="connsiteY107" fmla="*/ 6418476 h 6828807"/>
              <a:gd name="connsiteX108" fmla="*/ 1066842 w 2134220"/>
              <a:gd name="connsiteY108" fmla="*/ 6769097 h 6828807"/>
              <a:gd name="connsiteX109" fmla="*/ 1007147 w 2134220"/>
              <a:gd name="connsiteY109" fmla="*/ 6828807 h 6828807"/>
              <a:gd name="connsiteX110" fmla="*/ 656642 w 2134220"/>
              <a:gd name="connsiteY110" fmla="*/ 6828807 h 6828807"/>
              <a:gd name="connsiteX111" fmla="*/ 652148 w 2134220"/>
              <a:gd name="connsiteY111" fmla="*/ 6827543 h 6828807"/>
              <a:gd name="connsiteX112" fmla="*/ 301596 w 2134220"/>
              <a:gd name="connsiteY112" fmla="*/ 6827543 h 6828807"/>
              <a:gd name="connsiteX113" fmla="*/ 294642 w 2134220"/>
              <a:gd name="connsiteY113" fmla="*/ 6828807 h 6828807"/>
              <a:gd name="connsiteX114" fmla="*/ 1210 w 2134220"/>
              <a:gd name="connsiteY114" fmla="*/ 6771644 h 6828807"/>
              <a:gd name="connsiteX115" fmla="*/ 78019 w 2134220"/>
              <a:gd name="connsiteY115" fmla="*/ 6694849 h 6828807"/>
              <a:gd name="connsiteX116" fmla="*/ 75383 w 2134220"/>
              <a:gd name="connsiteY116" fmla="*/ 6691773 h 6828807"/>
              <a:gd name="connsiteX117" fmla="*/ 1884 w 2134220"/>
              <a:gd name="connsiteY117" fmla="*/ 6765261 h 6828807"/>
              <a:gd name="connsiteX118" fmla="*/ 1884 w 2134220"/>
              <a:gd name="connsiteY118" fmla="*/ 6765260 h 6828807"/>
              <a:gd name="connsiteX119" fmla="*/ 1884 w 2134220"/>
              <a:gd name="connsiteY119" fmla="*/ 6414653 h 6828807"/>
              <a:gd name="connsiteX120" fmla="*/ 1210 w 2134220"/>
              <a:gd name="connsiteY120" fmla="*/ 6408288 h 6828807"/>
              <a:gd name="connsiteX121" fmla="*/ 1210 w 2134220"/>
              <a:gd name="connsiteY121" fmla="*/ 6057950 h 6828807"/>
              <a:gd name="connsiteX122" fmla="*/ 1884 w 2134220"/>
              <a:gd name="connsiteY122" fmla="*/ 6052979 h 6828807"/>
              <a:gd name="connsiteX123" fmla="*/ 1884 w 2134220"/>
              <a:gd name="connsiteY123" fmla="*/ 6052978 h 6828807"/>
              <a:gd name="connsiteX124" fmla="*/ 1884 w 2134220"/>
              <a:gd name="connsiteY124" fmla="*/ 5702370 h 6828807"/>
              <a:gd name="connsiteX125" fmla="*/ 1884 w 2134220"/>
              <a:gd name="connsiteY125" fmla="*/ 5702369 h 6828807"/>
              <a:gd name="connsiteX126" fmla="*/ 1884 w 2134220"/>
              <a:gd name="connsiteY126" fmla="*/ 5702369 h 6828807"/>
              <a:gd name="connsiteX127" fmla="*/ 2421 w 2134220"/>
              <a:gd name="connsiteY127" fmla="*/ 5694595 h 6828807"/>
              <a:gd name="connsiteX128" fmla="*/ 1210 w 2134220"/>
              <a:gd name="connsiteY128" fmla="*/ 5345389 h 6828807"/>
              <a:gd name="connsiteX129" fmla="*/ 1884 w 2134220"/>
              <a:gd name="connsiteY129" fmla="*/ 5339116 h 6828807"/>
              <a:gd name="connsiteX130" fmla="*/ 1884 w 2134220"/>
              <a:gd name="connsiteY130" fmla="*/ 5339115 h 6828807"/>
              <a:gd name="connsiteX131" fmla="*/ 1884 w 2134220"/>
              <a:gd name="connsiteY131" fmla="*/ 4988507 h 6828807"/>
              <a:gd name="connsiteX132" fmla="*/ 1210 w 2134220"/>
              <a:gd name="connsiteY132" fmla="*/ 4983448 h 6828807"/>
              <a:gd name="connsiteX133" fmla="*/ 1210 w 2134220"/>
              <a:gd name="connsiteY133" fmla="*/ 4633110 h 6828807"/>
              <a:gd name="connsiteX134" fmla="*/ 1884 w 2134220"/>
              <a:gd name="connsiteY134" fmla="*/ 4626517 h 6828807"/>
              <a:gd name="connsiteX135" fmla="*/ 1884 w 2134220"/>
              <a:gd name="connsiteY135" fmla="*/ 4626516 h 6828807"/>
              <a:gd name="connsiteX136" fmla="*/ 1884 w 2134220"/>
              <a:gd name="connsiteY136" fmla="*/ 4276225 h 6828807"/>
              <a:gd name="connsiteX137" fmla="*/ 1884 w 2134220"/>
              <a:gd name="connsiteY137" fmla="*/ 4276224 h 6828807"/>
              <a:gd name="connsiteX138" fmla="*/ 1884 w 2134220"/>
              <a:gd name="connsiteY138" fmla="*/ 4276224 h 6828807"/>
              <a:gd name="connsiteX139" fmla="*/ 2421 w 2134220"/>
              <a:gd name="connsiteY139" fmla="*/ 4268623 h 6828807"/>
              <a:gd name="connsiteX140" fmla="*/ 1210 w 2134220"/>
              <a:gd name="connsiteY140" fmla="*/ 3919134 h 6828807"/>
              <a:gd name="connsiteX141" fmla="*/ 1884 w 2134220"/>
              <a:gd name="connsiteY141" fmla="*/ 3914235 h 6828807"/>
              <a:gd name="connsiteX142" fmla="*/ 1884 w 2134220"/>
              <a:gd name="connsiteY142" fmla="*/ 3914234 h 6828807"/>
              <a:gd name="connsiteX143" fmla="*/ 1884 w 2134220"/>
              <a:gd name="connsiteY143" fmla="*/ 3563626 h 6828807"/>
              <a:gd name="connsiteX144" fmla="*/ 0 w 2134220"/>
              <a:gd name="connsiteY144" fmla="*/ 3557193 h 6828807"/>
              <a:gd name="connsiteX145" fmla="*/ 0 w 2134220"/>
              <a:gd name="connsiteY145" fmla="*/ 3206856 h 6828807"/>
              <a:gd name="connsiteX146" fmla="*/ 1884 w 2134220"/>
              <a:gd name="connsiteY146" fmla="*/ 3200372 h 6828807"/>
              <a:gd name="connsiteX147" fmla="*/ 1884 w 2134220"/>
              <a:gd name="connsiteY147" fmla="*/ 3200371 h 6828807"/>
              <a:gd name="connsiteX148" fmla="*/ 1884 w 2134220"/>
              <a:gd name="connsiteY148" fmla="*/ 2849763 h 6828807"/>
              <a:gd name="connsiteX149" fmla="*/ 0 w 2134220"/>
              <a:gd name="connsiteY149" fmla="*/ 2844915 h 6828807"/>
              <a:gd name="connsiteX150" fmla="*/ 0 w 2134220"/>
              <a:gd name="connsiteY150" fmla="*/ 2494294 h 6828807"/>
              <a:gd name="connsiteX151" fmla="*/ 1884 w 2134220"/>
              <a:gd name="connsiteY151" fmla="*/ 2488089 h 6828807"/>
              <a:gd name="connsiteX152" fmla="*/ 1884 w 2134220"/>
              <a:gd name="connsiteY152" fmla="*/ 2488088 h 6828807"/>
              <a:gd name="connsiteX153" fmla="*/ 1884 w 2134220"/>
              <a:gd name="connsiteY153" fmla="*/ 2137481 h 6828807"/>
              <a:gd name="connsiteX154" fmla="*/ 0 w 2134220"/>
              <a:gd name="connsiteY154" fmla="*/ 2132354 h 6828807"/>
              <a:gd name="connsiteX155" fmla="*/ 0 w 2134220"/>
              <a:gd name="connsiteY155" fmla="*/ 1781733 h 6828807"/>
              <a:gd name="connsiteX156" fmla="*/ 1065632 w 2134220"/>
              <a:gd name="connsiteY156" fmla="*/ 716286 h 6828807"/>
              <a:gd name="connsiteX157" fmla="*/ 1065632 w 2134220"/>
              <a:gd name="connsiteY157" fmla="*/ 1066907 h 6828807"/>
              <a:gd name="connsiteX158" fmla="*/ 1067460 w 2134220"/>
              <a:gd name="connsiteY158" fmla="*/ 1071743 h 6828807"/>
              <a:gd name="connsiteX159" fmla="*/ 1067460 w 2134220"/>
              <a:gd name="connsiteY159" fmla="*/ 1065420 h 68288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Lst>
            <a:rect l="l" t="t" r="r" b="b"/>
            <a:pathLst>
              <a:path w="2134220" h="6828807">
                <a:moveTo>
                  <a:pt x="2132937" y="6415916"/>
                </a:moveTo>
                <a:lnTo>
                  <a:pt x="2132937" y="6422556"/>
                </a:lnTo>
                <a:lnTo>
                  <a:pt x="2132937" y="6772848"/>
                </a:lnTo>
                <a:lnTo>
                  <a:pt x="2132937" y="6779171"/>
                </a:lnTo>
                <a:lnTo>
                  <a:pt x="2083380" y="6828806"/>
                </a:lnTo>
                <a:lnTo>
                  <a:pt x="1720191" y="6828806"/>
                </a:lnTo>
                <a:close/>
                <a:moveTo>
                  <a:pt x="2134220" y="5702369"/>
                </a:moveTo>
                <a:lnTo>
                  <a:pt x="2134220" y="5708692"/>
                </a:lnTo>
                <a:lnTo>
                  <a:pt x="2134220" y="6059301"/>
                </a:lnTo>
                <a:lnTo>
                  <a:pt x="2134220" y="6065624"/>
                </a:lnTo>
                <a:lnTo>
                  <a:pt x="1370923" y="6828806"/>
                </a:lnTo>
                <a:lnTo>
                  <a:pt x="1014054" y="6828806"/>
                </a:lnTo>
                <a:lnTo>
                  <a:pt x="1014053" y="6828807"/>
                </a:lnTo>
                <a:lnTo>
                  <a:pt x="1014054" y="6828806"/>
                </a:lnTo>
                <a:lnTo>
                  <a:pt x="1014053" y="6828806"/>
                </a:lnTo>
                <a:lnTo>
                  <a:pt x="1014066" y="6828793"/>
                </a:lnTo>
                <a:lnTo>
                  <a:pt x="1068645" y="6767792"/>
                </a:lnTo>
                <a:lnTo>
                  <a:pt x="1068645" y="6767790"/>
                </a:lnTo>
                <a:close/>
                <a:moveTo>
                  <a:pt x="1067460" y="4273701"/>
                </a:moveTo>
                <a:lnTo>
                  <a:pt x="1066842" y="4279942"/>
                </a:lnTo>
                <a:lnTo>
                  <a:pt x="1067460" y="4279942"/>
                </a:lnTo>
                <a:close/>
                <a:moveTo>
                  <a:pt x="1067460" y="2848504"/>
                </a:moveTo>
                <a:lnTo>
                  <a:pt x="1066842" y="2853688"/>
                </a:lnTo>
                <a:lnTo>
                  <a:pt x="1067460" y="2853688"/>
                </a:lnTo>
                <a:close/>
                <a:moveTo>
                  <a:pt x="2132937" y="0"/>
                </a:moveTo>
                <a:lnTo>
                  <a:pt x="2132937" y="6323"/>
                </a:lnTo>
                <a:lnTo>
                  <a:pt x="2132937" y="356932"/>
                </a:lnTo>
                <a:lnTo>
                  <a:pt x="2132937" y="363255"/>
                </a:lnTo>
                <a:lnTo>
                  <a:pt x="1067460" y="1428675"/>
                </a:lnTo>
                <a:lnTo>
                  <a:pt x="1067460" y="1422355"/>
                </a:lnTo>
                <a:lnTo>
                  <a:pt x="1065431" y="1428848"/>
                </a:lnTo>
                <a:lnTo>
                  <a:pt x="1065431" y="1779186"/>
                </a:lnTo>
                <a:lnTo>
                  <a:pt x="1067460" y="1784342"/>
                </a:lnTo>
                <a:lnTo>
                  <a:pt x="1067460" y="1778019"/>
                </a:lnTo>
                <a:lnTo>
                  <a:pt x="2132937" y="712599"/>
                </a:lnTo>
                <a:lnTo>
                  <a:pt x="2132937" y="718922"/>
                </a:lnTo>
                <a:lnTo>
                  <a:pt x="2132937" y="1069214"/>
                </a:lnTo>
                <a:lnTo>
                  <a:pt x="2132937" y="1075537"/>
                </a:lnTo>
                <a:lnTo>
                  <a:pt x="1067460" y="2141273"/>
                </a:lnTo>
                <a:lnTo>
                  <a:pt x="1067460" y="2134953"/>
                </a:lnTo>
                <a:lnTo>
                  <a:pt x="1065431" y="2141126"/>
                </a:lnTo>
                <a:lnTo>
                  <a:pt x="1065431" y="2491747"/>
                </a:lnTo>
                <a:lnTo>
                  <a:pt x="1067460" y="2498205"/>
                </a:lnTo>
                <a:lnTo>
                  <a:pt x="1067460" y="2491882"/>
                </a:lnTo>
                <a:lnTo>
                  <a:pt x="2132937" y="1426146"/>
                </a:lnTo>
                <a:lnTo>
                  <a:pt x="2132937" y="1432469"/>
                </a:lnTo>
                <a:lnTo>
                  <a:pt x="2132937" y="1783077"/>
                </a:lnTo>
                <a:lnTo>
                  <a:pt x="2132937" y="1789400"/>
                </a:lnTo>
                <a:lnTo>
                  <a:pt x="1068052" y="2854228"/>
                </a:lnTo>
                <a:lnTo>
                  <a:pt x="1068052" y="2854229"/>
                </a:lnTo>
                <a:lnTo>
                  <a:pt x="1068052" y="2854228"/>
                </a:lnTo>
                <a:lnTo>
                  <a:pt x="1067460" y="2854820"/>
                </a:lnTo>
                <a:lnTo>
                  <a:pt x="1067460" y="2854821"/>
                </a:lnTo>
                <a:lnTo>
                  <a:pt x="1068052" y="2854229"/>
                </a:lnTo>
                <a:lnTo>
                  <a:pt x="1068052" y="3202894"/>
                </a:lnTo>
                <a:lnTo>
                  <a:pt x="1067995" y="3203629"/>
                </a:lnTo>
                <a:lnTo>
                  <a:pt x="2132937" y="2138744"/>
                </a:lnTo>
                <a:lnTo>
                  <a:pt x="2132937" y="2145067"/>
                </a:lnTo>
                <a:lnTo>
                  <a:pt x="2132937" y="2495676"/>
                </a:lnTo>
                <a:lnTo>
                  <a:pt x="2132937" y="2501999"/>
                </a:lnTo>
                <a:lnTo>
                  <a:pt x="1067460" y="3567419"/>
                </a:lnTo>
                <a:lnTo>
                  <a:pt x="1067460" y="3561102"/>
                </a:lnTo>
                <a:lnTo>
                  <a:pt x="1066842" y="3567381"/>
                </a:lnTo>
                <a:lnTo>
                  <a:pt x="1066842" y="3918002"/>
                </a:lnTo>
                <a:lnTo>
                  <a:pt x="1067460" y="3923083"/>
                </a:lnTo>
                <a:lnTo>
                  <a:pt x="1067460" y="3916763"/>
                </a:lnTo>
                <a:lnTo>
                  <a:pt x="2132937" y="2851027"/>
                </a:lnTo>
                <a:lnTo>
                  <a:pt x="2132937" y="2857350"/>
                </a:lnTo>
                <a:lnTo>
                  <a:pt x="2132937" y="3207958"/>
                </a:lnTo>
                <a:lnTo>
                  <a:pt x="2132937" y="3214281"/>
                </a:lnTo>
                <a:lnTo>
                  <a:pt x="1067536" y="4279941"/>
                </a:lnTo>
                <a:lnTo>
                  <a:pt x="1067536" y="4279942"/>
                </a:lnTo>
                <a:lnTo>
                  <a:pt x="1067535" y="4279942"/>
                </a:lnTo>
                <a:lnTo>
                  <a:pt x="1067460" y="4280017"/>
                </a:lnTo>
                <a:lnTo>
                  <a:pt x="1067460" y="4280019"/>
                </a:lnTo>
                <a:cubicBezTo>
                  <a:pt x="1067485" y="4279993"/>
                  <a:pt x="1067511" y="4279968"/>
                  <a:pt x="1067536" y="4279942"/>
                </a:cubicBezTo>
                <a:lnTo>
                  <a:pt x="1068052" y="4279942"/>
                </a:lnTo>
                <a:lnTo>
                  <a:pt x="1068052" y="4629149"/>
                </a:lnTo>
                <a:lnTo>
                  <a:pt x="1068003" y="4629767"/>
                </a:lnTo>
                <a:lnTo>
                  <a:pt x="2132937" y="3564890"/>
                </a:lnTo>
                <a:lnTo>
                  <a:pt x="2132937" y="3571213"/>
                </a:lnTo>
                <a:lnTo>
                  <a:pt x="2132937" y="3921821"/>
                </a:lnTo>
                <a:lnTo>
                  <a:pt x="2132937" y="3928144"/>
                </a:lnTo>
                <a:lnTo>
                  <a:pt x="1067460" y="4993565"/>
                </a:lnTo>
                <a:lnTo>
                  <a:pt x="1067460" y="4987248"/>
                </a:lnTo>
                <a:lnTo>
                  <a:pt x="1066842" y="4992504"/>
                </a:lnTo>
                <a:lnTo>
                  <a:pt x="1066842" y="5342842"/>
                </a:lnTo>
                <a:lnTo>
                  <a:pt x="1067460" y="5349228"/>
                </a:lnTo>
                <a:lnTo>
                  <a:pt x="1067460" y="5342909"/>
                </a:lnTo>
                <a:lnTo>
                  <a:pt x="2132937" y="4277488"/>
                </a:lnTo>
                <a:lnTo>
                  <a:pt x="2132937" y="4283811"/>
                </a:lnTo>
                <a:lnTo>
                  <a:pt x="2132937" y="4634104"/>
                </a:lnTo>
                <a:lnTo>
                  <a:pt x="2132937" y="4640743"/>
                </a:lnTo>
                <a:lnTo>
                  <a:pt x="1067460" y="5706163"/>
                </a:lnTo>
                <a:lnTo>
                  <a:pt x="1067460" y="5699846"/>
                </a:lnTo>
                <a:lnTo>
                  <a:pt x="1066842" y="5706197"/>
                </a:lnTo>
                <a:lnTo>
                  <a:pt x="1068052" y="5706197"/>
                </a:lnTo>
                <a:lnTo>
                  <a:pt x="1068052" y="6055404"/>
                </a:lnTo>
                <a:lnTo>
                  <a:pt x="1067460" y="6061830"/>
                </a:lnTo>
                <a:lnTo>
                  <a:pt x="1068645" y="6061830"/>
                </a:lnTo>
                <a:lnTo>
                  <a:pt x="1068645" y="6054243"/>
                </a:lnTo>
                <a:lnTo>
                  <a:pt x="2134220" y="4988506"/>
                </a:lnTo>
                <a:lnTo>
                  <a:pt x="2134220" y="4994829"/>
                </a:lnTo>
                <a:lnTo>
                  <a:pt x="2134220" y="5345438"/>
                </a:lnTo>
                <a:lnTo>
                  <a:pt x="2134220" y="5351761"/>
                </a:lnTo>
                <a:lnTo>
                  <a:pt x="1068645" y="6417181"/>
                </a:lnTo>
                <a:lnTo>
                  <a:pt x="1068645" y="6410861"/>
                </a:lnTo>
                <a:lnTo>
                  <a:pt x="1066842" y="6418476"/>
                </a:lnTo>
                <a:lnTo>
                  <a:pt x="1066842" y="6769097"/>
                </a:lnTo>
                <a:lnTo>
                  <a:pt x="1007147" y="6828807"/>
                </a:lnTo>
                <a:lnTo>
                  <a:pt x="656642" y="6828807"/>
                </a:lnTo>
                <a:lnTo>
                  <a:pt x="652148" y="6827543"/>
                </a:lnTo>
                <a:lnTo>
                  <a:pt x="301596" y="6827543"/>
                </a:lnTo>
                <a:lnTo>
                  <a:pt x="294642" y="6828807"/>
                </a:lnTo>
                <a:lnTo>
                  <a:pt x="1210" y="6771644"/>
                </a:lnTo>
                <a:lnTo>
                  <a:pt x="78019" y="6694849"/>
                </a:lnTo>
                <a:lnTo>
                  <a:pt x="75383" y="6691773"/>
                </a:lnTo>
                <a:lnTo>
                  <a:pt x="1884" y="6765261"/>
                </a:lnTo>
                <a:lnTo>
                  <a:pt x="1884" y="6765260"/>
                </a:lnTo>
                <a:lnTo>
                  <a:pt x="1884" y="6414653"/>
                </a:lnTo>
                <a:cubicBezTo>
                  <a:pt x="1659" y="6412531"/>
                  <a:pt x="1435" y="6410410"/>
                  <a:pt x="1210" y="6408288"/>
                </a:cubicBezTo>
                <a:lnTo>
                  <a:pt x="1210" y="6057950"/>
                </a:lnTo>
                <a:cubicBezTo>
                  <a:pt x="1435" y="6056293"/>
                  <a:pt x="1659" y="6054636"/>
                  <a:pt x="1884" y="6052979"/>
                </a:cubicBezTo>
                <a:lnTo>
                  <a:pt x="1884" y="6052978"/>
                </a:lnTo>
                <a:lnTo>
                  <a:pt x="1884" y="5702370"/>
                </a:lnTo>
                <a:lnTo>
                  <a:pt x="1884" y="5702369"/>
                </a:lnTo>
                <a:lnTo>
                  <a:pt x="1884" y="5702369"/>
                </a:lnTo>
                <a:lnTo>
                  <a:pt x="2421" y="5694595"/>
                </a:lnTo>
                <a:cubicBezTo>
                  <a:pt x="2017" y="5578193"/>
                  <a:pt x="1614" y="5461791"/>
                  <a:pt x="1210" y="5345389"/>
                </a:cubicBezTo>
                <a:cubicBezTo>
                  <a:pt x="1435" y="5343298"/>
                  <a:pt x="1659" y="5341207"/>
                  <a:pt x="1884" y="5339116"/>
                </a:cubicBezTo>
                <a:lnTo>
                  <a:pt x="1884" y="5339115"/>
                </a:lnTo>
                <a:lnTo>
                  <a:pt x="1884" y="4988507"/>
                </a:lnTo>
                <a:cubicBezTo>
                  <a:pt x="1659" y="4986821"/>
                  <a:pt x="1435" y="4985134"/>
                  <a:pt x="1210" y="4983448"/>
                </a:cubicBezTo>
                <a:lnTo>
                  <a:pt x="1210" y="4633110"/>
                </a:lnTo>
                <a:cubicBezTo>
                  <a:pt x="1435" y="4630912"/>
                  <a:pt x="1659" y="4628715"/>
                  <a:pt x="1884" y="4626517"/>
                </a:cubicBezTo>
                <a:lnTo>
                  <a:pt x="1884" y="4626516"/>
                </a:lnTo>
                <a:lnTo>
                  <a:pt x="1884" y="4276225"/>
                </a:lnTo>
                <a:lnTo>
                  <a:pt x="1884" y="4276224"/>
                </a:lnTo>
                <a:lnTo>
                  <a:pt x="1884" y="4276224"/>
                </a:lnTo>
                <a:lnTo>
                  <a:pt x="2421" y="4268623"/>
                </a:lnTo>
                <a:cubicBezTo>
                  <a:pt x="2017" y="4152127"/>
                  <a:pt x="1614" y="4035630"/>
                  <a:pt x="1210" y="3919134"/>
                </a:cubicBezTo>
                <a:cubicBezTo>
                  <a:pt x="1435" y="3917501"/>
                  <a:pt x="1659" y="3915868"/>
                  <a:pt x="1884" y="3914235"/>
                </a:cubicBezTo>
                <a:lnTo>
                  <a:pt x="1884" y="3914234"/>
                </a:lnTo>
                <a:lnTo>
                  <a:pt x="1884" y="3563626"/>
                </a:lnTo>
                <a:lnTo>
                  <a:pt x="0" y="3557193"/>
                </a:lnTo>
                <a:lnTo>
                  <a:pt x="0" y="3206856"/>
                </a:lnTo>
                <a:lnTo>
                  <a:pt x="1884" y="3200372"/>
                </a:lnTo>
                <a:lnTo>
                  <a:pt x="1884" y="3200371"/>
                </a:lnTo>
                <a:lnTo>
                  <a:pt x="1884" y="2849763"/>
                </a:lnTo>
                <a:lnTo>
                  <a:pt x="0" y="2844915"/>
                </a:lnTo>
                <a:lnTo>
                  <a:pt x="0" y="2494294"/>
                </a:lnTo>
                <a:lnTo>
                  <a:pt x="1884" y="2488089"/>
                </a:lnTo>
                <a:lnTo>
                  <a:pt x="1884" y="2488088"/>
                </a:lnTo>
                <a:lnTo>
                  <a:pt x="1884" y="2137481"/>
                </a:lnTo>
                <a:lnTo>
                  <a:pt x="0" y="2132354"/>
                </a:lnTo>
                <a:lnTo>
                  <a:pt x="0" y="1781733"/>
                </a:lnTo>
                <a:lnTo>
                  <a:pt x="1065632" y="716286"/>
                </a:lnTo>
                <a:lnTo>
                  <a:pt x="1065632" y="1066907"/>
                </a:lnTo>
                <a:lnTo>
                  <a:pt x="1067460" y="1071743"/>
                </a:lnTo>
                <a:lnTo>
                  <a:pt x="1067460" y="1065420"/>
                </a:lnTo>
                <a:close/>
              </a:path>
            </a:pathLst>
          </a:custGeom>
          <a:gradFill>
            <a:gsLst>
              <a:gs pos="99000">
                <a:schemeClr val="tx2">
                  <a:lumMod val="40000"/>
                  <a:lumOff val="60000"/>
                </a:schemeClr>
              </a:gs>
              <a:gs pos="0">
                <a:schemeClr val="tx2"/>
              </a:gs>
            </a:gsLst>
            <a:lin ang="0" scaled="0"/>
          </a:gradFill>
          <a:ln w="12700">
            <a:miter lim="400000"/>
          </a:ln>
        </p:spPr>
        <p:txBody>
          <a:bodyPr wrap="square" lIns="38100" tIns="38100" rIns="38100" bIns="38100" anchor="ctr">
            <a:noAutofit/>
          </a:bodyPr>
          <a:lstStyle/>
          <a:p>
            <a:pPr>
              <a:defRPr sz="3000">
                <a:solidFill>
                  <a:srgbClr val="FFFFFF"/>
                </a:solidFill>
                <a:effectLst>
                  <a:outerShdw blurRad="38100" dist="12700" dir="5400000" rotWithShape="0">
                    <a:srgbClr val="000000">
                      <a:alpha val="50000"/>
                    </a:srgbClr>
                  </a:outerShdw>
                </a:effectLst>
              </a:defRPr>
            </a:pPr>
            <a:endParaRPr/>
          </a:p>
        </p:txBody>
      </p:sp>
      <p:sp>
        <p:nvSpPr>
          <p:cNvPr id="23" name="Freeform: Shape 22">
            <a:extLst>
              <a:ext uri="{FF2B5EF4-FFF2-40B4-BE49-F238E27FC236}">
                <a16:creationId xmlns:a16="http://schemas.microsoft.com/office/drawing/2014/main" id="{C957706D-4394-4124-866F-B9B4E9821DA1}"/>
              </a:ext>
            </a:extLst>
          </p:cNvPr>
          <p:cNvSpPr/>
          <p:nvPr userDrawn="1"/>
        </p:nvSpPr>
        <p:spPr>
          <a:xfrm>
            <a:off x="0" y="745478"/>
            <a:ext cx="1068052" cy="6112521"/>
          </a:xfrm>
          <a:custGeom>
            <a:avLst/>
            <a:gdLst>
              <a:gd name="connsiteX0" fmla="*/ 1066842 w 1068052"/>
              <a:gd name="connsiteY0" fmla="*/ 5702190 h 6112521"/>
              <a:gd name="connsiteX1" fmla="*/ 1066842 w 1068052"/>
              <a:gd name="connsiteY1" fmla="*/ 6052811 h 6112521"/>
              <a:gd name="connsiteX2" fmla="*/ 1007147 w 1068052"/>
              <a:gd name="connsiteY2" fmla="*/ 6112521 h 6112521"/>
              <a:gd name="connsiteX3" fmla="*/ 656642 w 1068052"/>
              <a:gd name="connsiteY3" fmla="*/ 6112521 h 6112521"/>
              <a:gd name="connsiteX4" fmla="*/ 1066842 w 1068052"/>
              <a:gd name="connsiteY4" fmla="*/ 4989911 h 6112521"/>
              <a:gd name="connsiteX5" fmla="*/ 1068052 w 1068052"/>
              <a:gd name="connsiteY5" fmla="*/ 4989911 h 6112521"/>
              <a:gd name="connsiteX6" fmla="*/ 1068052 w 1068052"/>
              <a:gd name="connsiteY6" fmla="*/ 5339118 h 6112521"/>
              <a:gd name="connsiteX7" fmla="*/ 294642 w 1068052"/>
              <a:gd name="connsiteY7" fmla="*/ 6112521 h 6112521"/>
              <a:gd name="connsiteX8" fmla="*/ 0 w 1068052"/>
              <a:gd name="connsiteY8" fmla="*/ 6112521 h 6112521"/>
              <a:gd name="connsiteX9" fmla="*/ 0 w 1068052"/>
              <a:gd name="connsiteY9" fmla="*/ 6056570 h 6112521"/>
              <a:gd name="connsiteX10" fmla="*/ 1210 w 1068052"/>
              <a:gd name="connsiteY10" fmla="*/ 6055358 h 6112521"/>
              <a:gd name="connsiteX11" fmla="*/ 1066842 w 1068052"/>
              <a:gd name="connsiteY11" fmla="*/ 4276218 h 6112521"/>
              <a:gd name="connsiteX12" fmla="*/ 1066842 w 1068052"/>
              <a:gd name="connsiteY12" fmla="*/ 4626556 h 6112521"/>
              <a:gd name="connsiteX13" fmla="*/ 1210 w 1068052"/>
              <a:gd name="connsiteY13" fmla="*/ 5692002 h 6112521"/>
              <a:gd name="connsiteX14" fmla="*/ 0 w 1068052"/>
              <a:gd name="connsiteY14" fmla="*/ 5693213 h 6112521"/>
              <a:gd name="connsiteX15" fmla="*/ 0 w 1068052"/>
              <a:gd name="connsiteY15" fmla="*/ 5342874 h 6112521"/>
              <a:gd name="connsiteX16" fmla="*/ 1210 w 1068052"/>
              <a:gd name="connsiteY16" fmla="*/ 5341664 h 6112521"/>
              <a:gd name="connsiteX17" fmla="*/ 1066842 w 1068052"/>
              <a:gd name="connsiteY17" fmla="*/ 3563656 h 6112521"/>
              <a:gd name="connsiteX18" fmla="*/ 1068052 w 1068052"/>
              <a:gd name="connsiteY18" fmla="*/ 3563656 h 6112521"/>
              <a:gd name="connsiteX19" fmla="*/ 1068052 w 1068052"/>
              <a:gd name="connsiteY19" fmla="*/ 3912863 h 6112521"/>
              <a:gd name="connsiteX20" fmla="*/ 2421 w 1068052"/>
              <a:gd name="connsiteY20" fmla="*/ 4978309 h 6112521"/>
              <a:gd name="connsiteX21" fmla="*/ 0 w 1068052"/>
              <a:gd name="connsiteY21" fmla="*/ 4980730 h 6112521"/>
              <a:gd name="connsiteX22" fmla="*/ 0 w 1068052"/>
              <a:gd name="connsiteY22" fmla="*/ 4630313 h 6112521"/>
              <a:gd name="connsiteX23" fmla="*/ 1210 w 1068052"/>
              <a:gd name="connsiteY23" fmla="*/ 4629103 h 6112521"/>
              <a:gd name="connsiteX24" fmla="*/ 1066842 w 1068052"/>
              <a:gd name="connsiteY24" fmla="*/ 2851095 h 6112521"/>
              <a:gd name="connsiteX25" fmla="*/ 1066842 w 1068052"/>
              <a:gd name="connsiteY25" fmla="*/ 3201716 h 6112521"/>
              <a:gd name="connsiteX26" fmla="*/ 1210 w 1068052"/>
              <a:gd name="connsiteY26" fmla="*/ 4267162 h 6112521"/>
              <a:gd name="connsiteX27" fmla="*/ 0 w 1068052"/>
              <a:gd name="connsiteY27" fmla="*/ 4268373 h 6112521"/>
              <a:gd name="connsiteX28" fmla="*/ 0 w 1068052"/>
              <a:gd name="connsiteY28" fmla="*/ 3918034 h 6112521"/>
              <a:gd name="connsiteX29" fmla="*/ 1210 w 1068052"/>
              <a:gd name="connsiteY29" fmla="*/ 3916824 h 6112521"/>
              <a:gd name="connsiteX30" fmla="*/ 1066842 w 1068052"/>
              <a:gd name="connsiteY30" fmla="*/ 2137402 h 6112521"/>
              <a:gd name="connsiteX31" fmla="*/ 1068052 w 1068052"/>
              <a:gd name="connsiteY31" fmla="*/ 2137402 h 6112521"/>
              <a:gd name="connsiteX32" fmla="*/ 1068052 w 1068052"/>
              <a:gd name="connsiteY32" fmla="*/ 2486608 h 6112521"/>
              <a:gd name="connsiteX33" fmla="*/ 2421 w 1068052"/>
              <a:gd name="connsiteY33" fmla="*/ 3552337 h 6112521"/>
              <a:gd name="connsiteX34" fmla="*/ 0 w 1068052"/>
              <a:gd name="connsiteY34" fmla="*/ 3554758 h 6112521"/>
              <a:gd name="connsiteX35" fmla="*/ 0 w 1068052"/>
              <a:gd name="connsiteY35" fmla="*/ 3204058 h 6112521"/>
              <a:gd name="connsiteX36" fmla="*/ 1210 w 1068052"/>
              <a:gd name="connsiteY36" fmla="*/ 3202848 h 6112521"/>
              <a:gd name="connsiteX37" fmla="*/ 1065431 w 1068052"/>
              <a:gd name="connsiteY37" fmla="*/ 1424840 h 6112521"/>
              <a:gd name="connsiteX38" fmla="*/ 1065431 w 1068052"/>
              <a:gd name="connsiteY38" fmla="*/ 1775461 h 6112521"/>
              <a:gd name="connsiteX39" fmla="*/ 0 w 1068052"/>
              <a:gd name="connsiteY39" fmla="*/ 2840908 h 6112521"/>
              <a:gd name="connsiteX40" fmla="*/ 0 w 1068052"/>
              <a:gd name="connsiteY40" fmla="*/ 2840908 h 6112521"/>
              <a:gd name="connsiteX41" fmla="*/ 0 w 1068052"/>
              <a:gd name="connsiteY41" fmla="*/ 2490570 h 6112521"/>
              <a:gd name="connsiteX42" fmla="*/ 0 w 1068052"/>
              <a:gd name="connsiteY42" fmla="*/ 2490569 h 6112521"/>
              <a:gd name="connsiteX43" fmla="*/ 1065431 w 1068052"/>
              <a:gd name="connsiteY43" fmla="*/ 712562 h 6112521"/>
              <a:gd name="connsiteX44" fmla="*/ 1065431 w 1068052"/>
              <a:gd name="connsiteY44" fmla="*/ 1062900 h 6112521"/>
              <a:gd name="connsiteX45" fmla="*/ 0 w 1068052"/>
              <a:gd name="connsiteY45" fmla="*/ 2128629 h 6112521"/>
              <a:gd name="connsiteX46" fmla="*/ 0 w 1068052"/>
              <a:gd name="connsiteY46" fmla="*/ 2128629 h 6112521"/>
              <a:gd name="connsiteX47" fmla="*/ 0 w 1068052"/>
              <a:gd name="connsiteY47" fmla="*/ 1778008 h 6112521"/>
              <a:gd name="connsiteX48" fmla="*/ 0 w 1068052"/>
              <a:gd name="connsiteY48" fmla="*/ 1778008 h 6112521"/>
              <a:gd name="connsiteX49" fmla="*/ 1065632 w 1068052"/>
              <a:gd name="connsiteY49" fmla="*/ 0 h 6112521"/>
              <a:gd name="connsiteX50" fmla="*/ 1065632 w 1068052"/>
              <a:gd name="connsiteY50" fmla="*/ 350621 h 6112521"/>
              <a:gd name="connsiteX51" fmla="*/ 0 w 1068052"/>
              <a:gd name="connsiteY51" fmla="*/ 1416068 h 6112521"/>
              <a:gd name="connsiteX52" fmla="*/ 0 w 1068052"/>
              <a:gd name="connsiteY52" fmla="*/ 1416068 h 6112521"/>
              <a:gd name="connsiteX53" fmla="*/ 0 w 1068052"/>
              <a:gd name="connsiteY53" fmla="*/ 1065447 h 6112521"/>
              <a:gd name="connsiteX54" fmla="*/ 0 w 1068052"/>
              <a:gd name="connsiteY54" fmla="*/ 1065447 h 61125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Lst>
            <a:rect l="l" t="t" r="r" b="b"/>
            <a:pathLst>
              <a:path w="1068052" h="6112521">
                <a:moveTo>
                  <a:pt x="1066842" y="5702190"/>
                </a:moveTo>
                <a:lnTo>
                  <a:pt x="1066842" y="6052811"/>
                </a:lnTo>
                <a:lnTo>
                  <a:pt x="1007147" y="6112521"/>
                </a:lnTo>
                <a:lnTo>
                  <a:pt x="656642" y="6112521"/>
                </a:lnTo>
                <a:close/>
                <a:moveTo>
                  <a:pt x="1066842" y="4989911"/>
                </a:moveTo>
                <a:lnTo>
                  <a:pt x="1068052" y="4989911"/>
                </a:lnTo>
                <a:lnTo>
                  <a:pt x="1068052" y="5339118"/>
                </a:lnTo>
                <a:lnTo>
                  <a:pt x="294642" y="6112521"/>
                </a:lnTo>
                <a:lnTo>
                  <a:pt x="0" y="6112521"/>
                </a:lnTo>
                <a:lnTo>
                  <a:pt x="0" y="6056570"/>
                </a:lnTo>
                <a:lnTo>
                  <a:pt x="1210" y="6055358"/>
                </a:lnTo>
                <a:close/>
                <a:moveTo>
                  <a:pt x="1066842" y="4276218"/>
                </a:moveTo>
                <a:lnTo>
                  <a:pt x="1066842" y="4626556"/>
                </a:lnTo>
                <a:lnTo>
                  <a:pt x="1210" y="5692002"/>
                </a:lnTo>
                <a:lnTo>
                  <a:pt x="0" y="5693213"/>
                </a:lnTo>
                <a:lnTo>
                  <a:pt x="0" y="5342874"/>
                </a:lnTo>
                <a:lnTo>
                  <a:pt x="1210" y="5341664"/>
                </a:lnTo>
                <a:close/>
                <a:moveTo>
                  <a:pt x="1066842" y="3563656"/>
                </a:moveTo>
                <a:lnTo>
                  <a:pt x="1068052" y="3563656"/>
                </a:lnTo>
                <a:lnTo>
                  <a:pt x="1068052" y="3912863"/>
                </a:lnTo>
                <a:lnTo>
                  <a:pt x="2421" y="4978309"/>
                </a:lnTo>
                <a:lnTo>
                  <a:pt x="0" y="4980730"/>
                </a:lnTo>
                <a:lnTo>
                  <a:pt x="0" y="4630313"/>
                </a:lnTo>
                <a:lnTo>
                  <a:pt x="1210" y="4629103"/>
                </a:lnTo>
                <a:close/>
                <a:moveTo>
                  <a:pt x="1066842" y="2851095"/>
                </a:moveTo>
                <a:lnTo>
                  <a:pt x="1066842" y="3201716"/>
                </a:lnTo>
                <a:lnTo>
                  <a:pt x="1210" y="4267162"/>
                </a:lnTo>
                <a:lnTo>
                  <a:pt x="0" y="4268373"/>
                </a:lnTo>
                <a:lnTo>
                  <a:pt x="0" y="3918034"/>
                </a:lnTo>
                <a:lnTo>
                  <a:pt x="1210" y="3916824"/>
                </a:lnTo>
                <a:close/>
                <a:moveTo>
                  <a:pt x="1066842" y="2137402"/>
                </a:moveTo>
                <a:lnTo>
                  <a:pt x="1068052" y="2137402"/>
                </a:lnTo>
                <a:lnTo>
                  <a:pt x="1068052" y="2486608"/>
                </a:lnTo>
                <a:lnTo>
                  <a:pt x="2421" y="3552337"/>
                </a:lnTo>
                <a:lnTo>
                  <a:pt x="0" y="3554758"/>
                </a:lnTo>
                <a:lnTo>
                  <a:pt x="0" y="3204058"/>
                </a:lnTo>
                <a:lnTo>
                  <a:pt x="1210" y="3202848"/>
                </a:lnTo>
                <a:close/>
                <a:moveTo>
                  <a:pt x="1065431" y="1424840"/>
                </a:moveTo>
                <a:lnTo>
                  <a:pt x="1065431" y="1775461"/>
                </a:lnTo>
                <a:lnTo>
                  <a:pt x="0" y="2840908"/>
                </a:lnTo>
                <a:lnTo>
                  <a:pt x="0" y="2840908"/>
                </a:lnTo>
                <a:lnTo>
                  <a:pt x="0" y="2490570"/>
                </a:lnTo>
                <a:lnTo>
                  <a:pt x="0" y="2490569"/>
                </a:lnTo>
                <a:close/>
                <a:moveTo>
                  <a:pt x="1065431" y="712562"/>
                </a:moveTo>
                <a:lnTo>
                  <a:pt x="1065431" y="1062900"/>
                </a:lnTo>
                <a:lnTo>
                  <a:pt x="0" y="2128629"/>
                </a:lnTo>
                <a:lnTo>
                  <a:pt x="0" y="2128629"/>
                </a:lnTo>
                <a:lnTo>
                  <a:pt x="0" y="1778008"/>
                </a:lnTo>
                <a:lnTo>
                  <a:pt x="0" y="1778008"/>
                </a:lnTo>
                <a:close/>
                <a:moveTo>
                  <a:pt x="1065632" y="0"/>
                </a:moveTo>
                <a:lnTo>
                  <a:pt x="1065632" y="350621"/>
                </a:lnTo>
                <a:lnTo>
                  <a:pt x="0" y="1416068"/>
                </a:lnTo>
                <a:lnTo>
                  <a:pt x="0" y="1416068"/>
                </a:lnTo>
                <a:lnTo>
                  <a:pt x="0" y="1065447"/>
                </a:lnTo>
                <a:lnTo>
                  <a:pt x="0" y="1065447"/>
                </a:lnTo>
                <a:close/>
              </a:path>
            </a:pathLst>
          </a:custGeom>
          <a:gradFill>
            <a:gsLst>
              <a:gs pos="0">
                <a:schemeClr val="accent1"/>
              </a:gs>
              <a:gs pos="99000">
                <a:schemeClr val="accent4"/>
              </a:gs>
            </a:gsLst>
            <a:lin ang="18600000" scaled="0"/>
          </a:gradFill>
          <a:ln w="12700">
            <a:miter lim="400000"/>
          </a:ln>
        </p:spPr>
        <p:txBody>
          <a:bodyPr wrap="square" lIns="38100" tIns="38100" rIns="38100" bIns="38100" anchor="ctr">
            <a:noAutofit/>
          </a:bodyPr>
          <a:lstStyle/>
          <a:p>
            <a:pPr>
              <a:defRPr sz="3000">
                <a:solidFill>
                  <a:srgbClr val="FFFFFF"/>
                </a:solidFill>
                <a:effectLst>
                  <a:outerShdw blurRad="38100" dist="12700" dir="5400000" rotWithShape="0">
                    <a:srgbClr val="000000">
                      <a:alpha val="50000"/>
                    </a:srgbClr>
                  </a:outerShdw>
                </a:effectLst>
              </a:defRPr>
            </a:pPr>
            <a:endParaRPr/>
          </a:p>
        </p:txBody>
      </p:sp>
      <p:sp>
        <p:nvSpPr>
          <p:cNvPr id="24" name="Shape">
            <a:extLst>
              <a:ext uri="{FF2B5EF4-FFF2-40B4-BE49-F238E27FC236}">
                <a16:creationId xmlns:a16="http://schemas.microsoft.com/office/drawing/2014/main" id="{D63443D4-22BE-42D6-95BC-E750CE4C4835}"/>
              </a:ext>
            </a:extLst>
          </p:cNvPr>
          <p:cNvSpPr/>
          <p:nvPr userDrawn="1"/>
        </p:nvSpPr>
        <p:spPr>
          <a:xfrm>
            <a:off x="11521442" y="4428492"/>
            <a:ext cx="670558" cy="2429508"/>
          </a:xfrm>
          <a:custGeom>
            <a:avLst/>
            <a:gdLst/>
            <a:ahLst/>
            <a:cxnLst>
              <a:cxn ang="0">
                <a:pos x="wd2" y="hd2"/>
              </a:cxn>
              <a:cxn ang="5400000">
                <a:pos x="wd2" y="hd2"/>
              </a:cxn>
              <a:cxn ang="10800000">
                <a:pos x="wd2" y="hd2"/>
              </a:cxn>
              <a:cxn ang="16200000">
                <a:pos x="wd2" y="hd2"/>
              </a:cxn>
            </a:cxnLst>
            <a:rect l="0" t="0" r="r" b="b"/>
            <a:pathLst>
              <a:path w="21600" h="21600" extrusionOk="0">
                <a:moveTo>
                  <a:pt x="21559" y="19014"/>
                </a:moveTo>
                <a:lnTo>
                  <a:pt x="21559" y="21600"/>
                </a:lnTo>
                <a:lnTo>
                  <a:pt x="12191" y="21600"/>
                </a:lnTo>
                <a:lnTo>
                  <a:pt x="21559" y="19014"/>
                </a:lnTo>
                <a:close/>
                <a:moveTo>
                  <a:pt x="0" y="5962"/>
                </a:moveTo>
                <a:lnTo>
                  <a:pt x="0" y="9078"/>
                </a:lnTo>
                <a:lnTo>
                  <a:pt x="21600" y="3116"/>
                </a:lnTo>
                <a:lnTo>
                  <a:pt x="21600" y="0"/>
                </a:lnTo>
                <a:lnTo>
                  <a:pt x="0" y="5962"/>
                </a:lnTo>
                <a:close/>
                <a:moveTo>
                  <a:pt x="0" y="15412"/>
                </a:moveTo>
                <a:lnTo>
                  <a:pt x="21600" y="9451"/>
                </a:lnTo>
                <a:lnTo>
                  <a:pt x="21600" y="6334"/>
                </a:lnTo>
                <a:lnTo>
                  <a:pt x="0" y="12296"/>
                </a:lnTo>
                <a:lnTo>
                  <a:pt x="0" y="15412"/>
                </a:lnTo>
                <a:close/>
                <a:moveTo>
                  <a:pt x="532" y="21600"/>
                </a:moveTo>
                <a:lnTo>
                  <a:pt x="21600" y="15785"/>
                </a:lnTo>
                <a:lnTo>
                  <a:pt x="21600" y="12669"/>
                </a:lnTo>
                <a:lnTo>
                  <a:pt x="0" y="18630"/>
                </a:lnTo>
                <a:lnTo>
                  <a:pt x="0" y="21600"/>
                </a:lnTo>
                <a:lnTo>
                  <a:pt x="532" y="21600"/>
                </a:lnTo>
                <a:close/>
              </a:path>
            </a:pathLst>
          </a:custGeom>
          <a:gradFill>
            <a:gsLst>
              <a:gs pos="0">
                <a:schemeClr val="accent1"/>
              </a:gs>
              <a:gs pos="99000">
                <a:schemeClr val="accent4"/>
              </a:gs>
            </a:gsLst>
            <a:lin ang="18600000" scaled="0"/>
          </a:gra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Tree>
    <p:extLst>
      <p:ext uri="{BB962C8B-B14F-4D97-AF65-F5344CB8AC3E}">
        <p14:creationId xmlns:p14="http://schemas.microsoft.com/office/powerpoint/2010/main" val="16057573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2">
    <p:spTree>
      <p:nvGrpSpPr>
        <p:cNvPr id="1" name=""/>
        <p:cNvGrpSpPr/>
        <p:nvPr/>
      </p:nvGrpSpPr>
      <p:grpSpPr>
        <a:xfrm>
          <a:off x="0" y="0"/>
          <a:ext cx="0" cy="0"/>
          <a:chOff x="0" y="0"/>
          <a:chExt cx="0" cy="0"/>
        </a:xfrm>
      </p:grpSpPr>
      <p:sp>
        <p:nvSpPr>
          <p:cNvPr id="12" name="Title 1">
            <a:extLst>
              <a:ext uri="{FF2B5EF4-FFF2-40B4-BE49-F238E27FC236}">
                <a16:creationId xmlns:a16="http://schemas.microsoft.com/office/drawing/2014/main" id="{08888851-8419-4D40-B1E3-9D279F24C731}"/>
              </a:ext>
            </a:extLst>
          </p:cNvPr>
          <p:cNvSpPr>
            <a:spLocks noGrp="1"/>
          </p:cNvSpPr>
          <p:nvPr>
            <p:ph type="title"/>
          </p:nvPr>
        </p:nvSpPr>
        <p:spPr>
          <a:xfrm>
            <a:off x="838200" y="365125"/>
            <a:ext cx="9594773" cy="1325563"/>
          </a:xfrm>
        </p:spPr>
        <p:txBody>
          <a:bodyPr/>
          <a:lstStyle/>
          <a:p>
            <a:r>
              <a:rPr lang="en-US" dirty="0"/>
              <a:t>Click to edit Master title style</a:t>
            </a:r>
          </a:p>
        </p:txBody>
      </p:sp>
      <p:sp>
        <p:nvSpPr>
          <p:cNvPr id="18" name="Content Placeholder 2">
            <a:extLst>
              <a:ext uri="{FF2B5EF4-FFF2-40B4-BE49-F238E27FC236}">
                <a16:creationId xmlns:a16="http://schemas.microsoft.com/office/drawing/2014/main" id="{9CCD0F33-6122-4DA2-AA9D-CA48CEFB9225}"/>
              </a:ext>
            </a:extLst>
          </p:cNvPr>
          <p:cNvSpPr>
            <a:spLocks noGrp="1"/>
          </p:cNvSpPr>
          <p:nvPr>
            <p:ph idx="1"/>
          </p:nvPr>
        </p:nvSpPr>
        <p:spPr>
          <a:xfrm>
            <a:off x="838200" y="1825625"/>
            <a:ext cx="9594773"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9" name="Date Placeholder 3">
            <a:extLst>
              <a:ext uri="{FF2B5EF4-FFF2-40B4-BE49-F238E27FC236}">
                <a16:creationId xmlns:a16="http://schemas.microsoft.com/office/drawing/2014/main" id="{7A8A3FA1-377F-4383-B7E8-14D9409AF64B}"/>
              </a:ext>
            </a:extLst>
          </p:cNvPr>
          <p:cNvSpPr>
            <a:spLocks noGrp="1"/>
          </p:cNvSpPr>
          <p:nvPr>
            <p:ph type="dt" sz="half" idx="10"/>
          </p:nvPr>
        </p:nvSpPr>
        <p:spPr>
          <a:xfrm>
            <a:off x="838200" y="6356350"/>
            <a:ext cx="2743200" cy="365125"/>
          </a:xfrm>
        </p:spPr>
        <p:txBody>
          <a:bodyPr/>
          <a:lstStyle/>
          <a:p>
            <a:r>
              <a:rPr lang="en-US"/>
              <a:t>Date</a:t>
            </a:r>
          </a:p>
        </p:txBody>
      </p:sp>
      <p:sp>
        <p:nvSpPr>
          <p:cNvPr id="20" name="Footer Placeholder 4">
            <a:extLst>
              <a:ext uri="{FF2B5EF4-FFF2-40B4-BE49-F238E27FC236}">
                <a16:creationId xmlns:a16="http://schemas.microsoft.com/office/drawing/2014/main" id="{566F5CF8-699B-4A09-9AD0-718B0175E486}"/>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21" name="Slide Number Placeholder 5">
            <a:extLst>
              <a:ext uri="{FF2B5EF4-FFF2-40B4-BE49-F238E27FC236}">
                <a16:creationId xmlns:a16="http://schemas.microsoft.com/office/drawing/2014/main" id="{7C55771C-35B2-4842-A572-EEE14A727DBF}"/>
              </a:ext>
            </a:extLst>
          </p:cNvPr>
          <p:cNvSpPr>
            <a:spLocks noGrp="1"/>
          </p:cNvSpPr>
          <p:nvPr>
            <p:ph type="sldNum" sz="quarter" idx="12"/>
          </p:nvPr>
        </p:nvSpPr>
        <p:spPr>
          <a:xfrm>
            <a:off x="8610600" y="6356350"/>
            <a:ext cx="1822373" cy="365125"/>
          </a:xfrm>
        </p:spPr>
        <p:txBody>
          <a:bodyPr/>
          <a:lstStyle/>
          <a:p>
            <a:fld id="{672B7600-67E3-4D97-B453-880E2742B982}" type="slidenum">
              <a:rPr lang="en-US" smtClean="0"/>
              <a:t>‹#›</a:t>
            </a:fld>
            <a:endParaRPr lang="en-US"/>
          </a:p>
        </p:txBody>
      </p:sp>
      <p:sp>
        <p:nvSpPr>
          <p:cNvPr id="14" name="Freeform: Shape 13">
            <a:extLst>
              <a:ext uri="{FF2B5EF4-FFF2-40B4-BE49-F238E27FC236}">
                <a16:creationId xmlns:a16="http://schemas.microsoft.com/office/drawing/2014/main" id="{5E9CC34D-5D32-47F8-A7F4-DFD6F1BDAF4C}"/>
              </a:ext>
            </a:extLst>
          </p:cNvPr>
          <p:cNvSpPr/>
          <p:nvPr userDrawn="1"/>
        </p:nvSpPr>
        <p:spPr>
          <a:xfrm>
            <a:off x="11122654" y="27942"/>
            <a:ext cx="1069346" cy="6830058"/>
          </a:xfrm>
          <a:custGeom>
            <a:avLst/>
            <a:gdLst>
              <a:gd name="connsiteX0" fmla="*/ 1065546 w 1069346"/>
              <a:gd name="connsiteY0" fmla="*/ 0 h 6830058"/>
              <a:gd name="connsiteX1" fmla="*/ 1065546 w 1069346"/>
              <a:gd name="connsiteY1" fmla="*/ 1265 h 6830058"/>
              <a:gd name="connsiteX2" fmla="*/ 1068102 w 1069346"/>
              <a:gd name="connsiteY2" fmla="*/ 1265 h 6830058"/>
              <a:gd name="connsiteX3" fmla="*/ 1068102 w 1069346"/>
              <a:gd name="connsiteY3" fmla="*/ 344172 h 6830058"/>
              <a:gd name="connsiteX4" fmla="*/ 1069344 w 1069346"/>
              <a:gd name="connsiteY4" fmla="*/ 342900 h 6830058"/>
              <a:gd name="connsiteX5" fmla="*/ 1069344 w 1069346"/>
              <a:gd name="connsiteY5" fmla="*/ 342902 h 6830058"/>
              <a:gd name="connsiteX6" fmla="*/ 1069346 w 1069346"/>
              <a:gd name="connsiteY6" fmla="*/ 342900 h 6830058"/>
              <a:gd name="connsiteX7" fmla="*/ 1069346 w 1069346"/>
              <a:gd name="connsiteY7" fmla="*/ 706001 h 6830058"/>
              <a:gd name="connsiteX8" fmla="*/ 1067894 w 1069346"/>
              <a:gd name="connsiteY8" fmla="*/ 707489 h 6830058"/>
              <a:gd name="connsiteX9" fmla="*/ 1067893 w 1069346"/>
              <a:gd name="connsiteY9" fmla="*/ 707487 h 6830058"/>
              <a:gd name="connsiteX10" fmla="*/ 1065534 w 1069346"/>
              <a:gd name="connsiteY10" fmla="*/ 709903 h 6830058"/>
              <a:gd name="connsiteX11" fmla="*/ 1065534 w 1069346"/>
              <a:gd name="connsiteY11" fmla="*/ 709905 h 6830058"/>
              <a:gd name="connsiteX12" fmla="*/ 1067894 w 1069346"/>
              <a:gd name="connsiteY12" fmla="*/ 707489 h 6830058"/>
              <a:gd name="connsiteX13" fmla="*/ 1069346 w 1069346"/>
              <a:gd name="connsiteY13" fmla="*/ 709883 h 6830058"/>
              <a:gd name="connsiteX14" fmla="*/ 1069346 w 1069346"/>
              <a:gd name="connsiteY14" fmla="*/ 1055286 h 6830058"/>
              <a:gd name="connsiteX15" fmla="*/ 1069346 w 1069346"/>
              <a:gd name="connsiteY15" fmla="*/ 1060556 h 6830058"/>
              <a:gd name="connsiteX16" fmla="*/ 1069346 w 1069346"/>
              <a:gd name="connsiteY16" fmla="*/ 1418687 h 6830058"/>
              <a:gd name="connsiteX17" fmla="*/ 1067958 w 1069346"/>
              <a:gd name="connsiteY17" fmla="*/ 1419999 h 6830058"/>
              <a:gd name="connsiteX18" fmla="*/ 1067958 w 1069346"/>
              <a:gd name="connsiteY18" fmla="*/ 1419998 h 6830058"/>
              <a:gd name="connsiteX19" fmla="*/ 1065534 w 1069346"/>
              <a:gd name="connsiteY19" fmla="*/ 1422289 h 6830058"/>
              <a:gd name="connsiteX20" fmla="*/ 1065534 w 1069346"/>
              <a:gd name="connsiteY20" fmla="*/ 1422291 h 6830058"/>
              <a:gd name="connsiteX21" fmla="*/ 1067958 w 1069346"/>
              <a:gd name="connsiteY21" fmla="*/ 1419999 h 6830058"/>
              <a:gd name="connsiteX22" fmla="*/ 1069346 w 1069346"/>
              <a:gd name="connsiteY22" fmla="*/ 1422297 h 6830058"/>
              <a:gd name="connsiteX23" fmla="*/ 1069346 w 1069346"/>
              <a:gd name="connsiteY23" fmla="*/ 1769174 h 6830058"/>
              <a:gd name="connsiteX24" fmla="*/ 1069346 w 1069346"/>
              <a:gd name="connsiteY24" fmla="*/ 1772969 h 6830058"/>
              <a:gd name="connsiteX25" fmla="*/ 1069346 w 1069346"/>
              <a:gd name="connsiteY25" fmla="*/ 2132275 h 6830058"/>
              <a:gd name="connsiteX26" fmla="*/ 1068188 w 1069346"/>
              <a:gd name="connsiteY26" fmla="*/ 2133461 h 6830058"/>
              <a:gd name="connsiteX27" fmla="*/ 1068187 w 1069346"/>
              <a:gd name="connsiteY27" fmla="*/ 2133459 h 6830058"/>
              <a:gd name="connsiteX28" fmla="*/ 1065534 w 1069346"/>
              <a:gd name="connsiteY28" fmla="*/ 2136177 h 6830058"/>
              <a:gd name="connsiteX29" fmla="*/ 1065534 w 1069346"/>
              <a:gd name="connsiteY29" fmla="*/ 2136179 h 6830058"/>
              <a:gd name="connsiteX30" fmla="*/ 1068188 w 1069346"/>
              <a:gd name="connsiteY30" fmla="*/ 2133461 h 6830058"/>
              <a:gd name="connsiteX31" fmla="*/ 1069346 w 1069346"/>
              <a:gd name="connsiteY31" fmla="*/ 2135026 h 6830058"/>
              <a:gd name="connsiteX32" fmla="*/ 1069346 w 1069346"/>
              <a:gd name="connsiteY32" fmla="*/ 2481560 h 6830058"/>
              <a:gd name="connsiteX33" fmla="*/ 1069346 w 1069346"/>
              <a:gd name="connsiteY33" fmla="*/ 2485382 h 6830058"/>
              <a:gd name="connsiteX34" fmla="*/ 1069346 w 1069346"/>
              <a:gd name="connsiteY34" fmla="*/ 2844661 h 6830058"/>
              <a:gd name="connsiteX35" fmla="*/ 1067857 w 1069346"/>
              <a:gd name="connsiteY35" fmla="*/ 2846186 h 6830058"/>
              <a:gd name="connsiteX36" fmla="*/ 1067856 w 1069346"/>
              <a:gd name="connsiteY36" fmla="*/ 2846184 h 6830058"/>
              <a:gd name="connsiteX37" fmla="*/ 1065534 w 1069346"/>
              <a:gd name="connsiteY37" fmla="*/ 2848563 h 6830058"/>
              <a:gd name="connsiteX38" fmla="*/ 1065534 w 1069346"/>
              <a:gd name="connsiteY38" fmla="*/ 2848565 h 6830058"/>
              <a:gd name="connsiteX39" fmla="*/ 1067857 w 1069346"/>
              <a:gd name="connsiteY39" fmla="*/ 2846186 h 6830058"/>
              <a:gd name="connsiteX40" fmla="*/ 1069346 w 1069346"/>
              <a:gd name="connsiteY40" fmla="*/ 2848703 h 6830058"/>
              <a:gd name="connsiteX41" fmla="*/ 1069346 w 1069346"/>
              <a:gd name="connsiteY41" fmla="*/ 3195448 h 6830058"/>
              <a:gd name="connsiteX42" fmla="*/ 1069346 w 1069346"/>
              <a:gd name="connsiteY42" fmla="*/ 3199060 h 6830058"/>
              <a:gd name="connsiteX43" fmla="*/ 1069346 w 1069346"/>
              <a:gd name="connsiteY43" fmla="*/ 3558548 h 6830058"/>
              <a:gd name="connsiteX44" fmla="*/ 1068279 w 1069346"/>
              <a:gd name="connsiteY44" fmla="*/ 3559641 h 6830058"/>
              <a:gd name="connsiteX45" fmla="*/ 1068278 w 1069346"/>
              <a:gd name="connsiteY45" fmla="*/ 3559640 h 6830058"/>
              <a:gd name="connsiteX46" fmla="*/ 1065534 w 1069346"/>
              <a:gd name="connsiteY46" fmla="*/ 3562451 h 6830058"/>
              <a:gd name="connsiteX47" fmla="*/ 1065534 w 1069346"/>
              <a:gd name="connsiteY47" fmla="*/ 3562453 h 6830058"/>
              <a:gd name="connsiteX48" fmla="*/ 1068279 w 1069346"/>
              <a:gd name="connsiteY48" fmla="*/ 3559641 h 6830058"/>
              <a:gd name="connsiteX49" fmla="*/ 1069346 w 1069346"/>
              <a:gd name="connsiteY49" fmla="*/ 3561116 h 6830058"/>
              <a:gd name="connsiteX50" fmla="*/ 1069346 w 1069346"/>
              <a:gd name="connsiteY50" fmla="*/ 3907834 h 6830058"/>
              <a:gd name="connsiteX51" fmla="*/ 1069346 w 1069346"/>
              <a:gd name="connsiteY51" fmla="*/ 3911473 h 6830058"/>
              <a:gd name="connsiteX52" fmla="*/ 1069346 w 1069346"/>
              <a:gd name="connsiteY52" fmla="*/ 4270934 h 6830058"/>
              <a:gd name="connsiteX53" fmla="*/ 1067899 w 1069346"/>
              <a:gd name="connsiteY53" fmla="*/ 4272417 h 6830058"/>
              <a:gd name="connsiteX54" fmla="*/ 1067898 w 1069346"/>
              <a:gd name="connsiteY54" fmla="*/ 4272415 h 6830058"/>
              <a:gd name="connsiteX55" fmla="*/ 1065534 w 1069346"/>
              <a:gd name="connsiteY55" fmla="*/ 4274837 h 6830058"/>
              <a:gd name="connsiteX56" fmla="*/ 1065534 w 1069346"/>
              <a:gd name="connsiteY56" fmla="*/ 4274839 h 6830058"/>
              <a:gd name="connsiteX57" fmla="*/ 1067899 w 1069346"/>
              <a:gd name="connsiteY57" fmla="*/ 4272417 h 6830058"/>
              <a:gd name="connsiteX58" fmla="*/ 1069346 w 1069346"/>
              <a:gd name="connsiteY58" fmla="*/ 4274794 h 6830058"/>
              <a:gd name="connsiteX59" fmla="*/ 1069346 w 1069346"/>
              <a:gd name="connsiteY59" fmla="*/ 4620220 h 6830058"/>
              <a:gd name="connsiteX60" fmla="*/ 1069346 w 1069346"/>
              <a:gd name="connsiteY60" fmla="*/ 4625467 h 6830058"/>
              <a:gd name="connsiteX61" fmla="*/ 1069346 w 1069346"/>
              <a:gd name="connsiteY61" fmla="*/ 4983621 h 6830058"/>
              <a:gd name="connsiteX62" fmla="*/ 1067964 w 1069346"/>
              <a:gd name="connsiteY62" fmla="*/ 4984928 h 6830058"/>
              <a:gd name="connsiteX63" fmla="*/ 1067963 w 1069346"/>
              <a:gd name="connsiteY63" fmla="*/ 4984926 h 6830058"/>
              <a:gd name="connsiteX64" fmla="*/ 1065534 w 1069346"/>
              <a:gd name="connsiteY64" fmla="*/ 4987223 h 6830058"/>
              <a:gd name="connsiteX65" fmla="*/ 1065534 w 1069346"/>
              <a:gd name="connsiteY65" fmla="*/ 4987225 h 6830058"/>
              <a:gd name="connsiteX66" fmla="*/ 1067964 w 1069346"/>
              <a:gd name="connsiteY66" fmla="*/ 4984928 h 6830058"/>
              <a:gd name="connsiteX67" fmla="*/ 1069346 w 1069346"/>
              <a:gd name="connsiteY67" fmla="*/ 4987207 h 6830058"/>
              <a:gd name="connsiteX68" fmla="*/ 1069346 w 1069346"/>
              <a:gd name="connsiteY68" fmla="*/ 5334108 h 6830058"/>
              <a:gd name="connsiteX69" fmla="*/ 1069346 w 1069346"/>
              <a:gd name="connsiteY69" fmla="*/ 5337880 h 6830058"/>
              <a:gd name="connsiteX70" fmla="*/ 1069346 w 1069346"/>
              <a:gd name="connsiteY70" fmla="*/ 5697208 h 6830058"/>
              <a:gd name="connsiteX71" fmla="*/ 1068291 w 1069346"/>
              <a:gd name="connsiteY71" fmla="*/ 5698289 h 6830058"/>
              <a:gd name="connsiteX72" fmla="*/ 1068290 w 1069346"/>
              <a:gd name="connsiteY72" fmla="*/ 5698287 h 6830058"/>
              <a:gd name="connsiteX73" fmla="*/ 1065534 w 1069346"/>
              <a:gd name="connsiteY73" fmla="*/ 5701111 h 6830058"/>
              <a:gd name="connsiteX74" fmla="*/ 1065534 w 1069346"/>
              <a:gd name="connsiteY74" fmla="*/ 5701113 h 6830058"/>
              <a:gd name="connsiteX75" fmla="*/ 1068291 w 1069346"/>
              <a:gd name="connsiteY75" fmla="*/ 5698289 h 6830058"/>
              <a:gd name="connsiteX76" fmla="*/ 1069346 w 1069346"/>
              <a:gd name="connsiteY76" fmla="*/ 5699620 h 6830058"/>
              <a:gd name="connsiteX77" fmla="*/ 1069346 w 1069346"/>
              <a:gd name="connsiteY77" fmla="*/ 6046494 h 6830058"/>
              <a:gd name="connsiteX78" fmla="*/ 1069346 w 1069346"/>
              <a:gd name="connsiteY78" fmla="*/ 6050293 h 6830058"/>
              <a:gd name="connsiteX79" fmla="*/ 1069346 w 1069346"/>
              <a:gd name="connsiteY79" fmla="*/ 6409594 h 6830058"/>
              <a:gd name="connsiteX80" fmla="*/ 1067862 w 1069346"/>
              <a:gd name="connsiteY80" fmla="*/ 6411114 h 6830058"/>
              <a:gd name="connsiteX81" fmla="*/ 1067861 w 1069346"/>
              <a:gd name="connsiteY81" fmla="*/ 6411113 h 6830058"/>
              <a:gd name="connsiteX82" fmla="*/ 1065534 w 1069346"/>
              <a:gd name="connsiteY82" fmla="*/ 6413497 h 6830058"/>
              <a:gd name="connsiteX83" fmla="*/ 1065534 w 1069346"/>
              <a:gd name="connsiteY83" fmla="*/ 6413499 h 6830058"/>
              <a:gd name="connsiteX84" fmla="*/ 1067862 w 1069346"/>
              <a:gd name="connsiteY84" fmla="*/ 6411114 h 6830058"/>
              <a:gd name="connsiteX85" fmla="*/ 1069346 w 1069346"/>
              <a:gd name="connsiteY85" fmla="*/ 6413614 h 6830058"/>
              <a:gd name="connsiteX86" fmla="*/ 1069346 w 1069346"/>
              <a:gd name="connsiteY86" fmla="*/ 6763971 h 6830058"/>
              <a:gd name="connsiteX87" fmla="*/ 1068059 w 1069346"/>
              <a:gd name="connsiteY87" fmla="*/ 6765259 h 6830058"/>
              <a:gd name="connsiteX88" fmla="*/ 1068059 w 1069346"/>
              <a:gd name="connsiteY88" fmla="*/ 6830058 h 6830058"/>
              <a:gd name="connsiteX89" fmla="*/ 1068057 w 1069346"/>
              <a:gd name="connsiteY89" fmla="*/ 6830058 h 6830058"/>
              <a:gd name="connsiteX90" fmla="*/ 1004591 w 1069346"/>
              <a:gd name="connsiteY90" fmla="*/ 6830058 h 6830058"/>
              <a:gd name="connsiteX91" fmla="*/ 1004589 w 1069346"/>
              <a:gd name="connsiteY91" fmla="*/ 6830058 h 6830058"/>
              <a:gd name="connsiteX92" fmla="*/ 1003300 w 1069346"/>
              <a:gd name="connsiteY92" fmla="*/ 6830058 h 6830058"/>
              <a:gd name="connsiteX93" fmla="*/ 652756 w 1069346"/>
              <a:gd name="connsiteY93" fmla="*/ 6830058 h 6830058"/>
              <a:gd name="connsiteX94" fmla="*/ 642599 w 1069346"/>
              <a:gd name="connsiteY94" fmla="*/ 6830058 h 6830058"/>
              <a:gd name="connsiteX95" fmla="*/ 642597 w 1069346"/>
              <a:gd name="connsiteY95" fmla="*/ 6830058 h 6830058"/>
              <a:gd name="connsiteX96" fmla="*/ 292092 w 1069346"/>
              <a:gd name="connsiteY96" fmla="*/ 6830058 h 6830058"/>
              <a:gd name="connsiteX97" fmla="*/ 292090 w 1069346"/>
              <a:gd name="connsiteY97" fmla="*/ 6830058 h 6830058"/>
              <a:gd name="connsiteX98" fmla="*/ 292091 w 1069346"/>
              <a:gd name="connsiteY98" fmla="*/ 6830057 h 6830058"/>
              <a:gd name="connsiteX99" fmla="*/ 290813 w 1069346"/>
              <a:gd name="connsiteY99" fmla="*/ 6828793 h 6830058"/>
              <a:gd name="connsiteX100" fmla="*/ 3829 w 1069346"/>
              <a:gd name="connsiteY100" fmla="*/ 6765236 h 6830058"/>
              <a:gd name="connsiteX101" fmla="*/ 2 w 1069346"/>
              <a:gd name="connsiteY101" fmla="*/ 6760081 h 6830058"/>
              <a:gd name="connsiteX102" fmla="*/ 2 w 1069346"/>
              <a:gd name="connsiteY102" fmla="*/ 6760079 h 6830058"/>
              <a:gd name="connsiteX103" fmla="*/ 0 w 1069346"/>
              <a:gd name="connsiteY103" fmla="*/ 6760081 h 6830058"/>
              <a:gd name="connsiteX104" fmla="*/ 0 w 1069346"/>
              <a:gd name="connsiteY104" fmla="*/ 6409594 h 6830058"/>
              <a:gd name="connsiteX105" fmla="*/ 6 w 1069346"/>
              <a:gd name="connsiteY105" fmla="*/ 6409589 h 6830058"/>
              <a:gd name="connsiteX106" fmla="*/ 3829 w 1069346"/>
              <a:gd name="connsiteY106" fmla="*/ 6403496 h 6830058"/>
              <a:gd name="connsiteX107" fmla="*/ 3829 w 1069346"/>
              <a:gd name="connsiteY107" fmla="*/ 6052823 h 6830058"/>
              <a:gd name="connsiteX108" fmla="*/ 2 w 1069346"/>
              <a:gd name="connsiteY108" fmla="*/ 6046494 h 6830058"/>
              <a:gd name="connsiteX109" fmla="*/ 2 w 1069346"/>
              <a:gd name="connsiteY109" fmla="*/ 6046492 h 6830058"/>
              <a:gd name="connsiteX110" fmla="*/ 0 w 1069346"/>
              <a:gd name="connsiteY110" fmla="*/ 6046494 h 6830058"/>
              <a:gd name="connsiteX111" fmla="*/ 0 w 1069346"/>
              <a:gd name="connsiteY111" fmla="*/ 5696007 h 6830058"/>
              <a:gd name="connsiteX112" fmla="*/ 9 w 1069346"/>
              <a:gd name="connsiteY112" fmla="*/ 5695998 h 6830058"/>
              <a:gd name="connsiteX113" fmla="*/ 3829 w 1069346"/>
              <a:gd name="connsiteY113" fmla="*/ 5690767 h 6830058"/>
              <a:gd name="connsiteX114" fmla="*/ 3829 w 1069346"/>
              <a:gd name="connsiteY114" fmla="*/ 5340410 h 6830058"/>
              <a:gd name="connsiteX115" fmla="*/ 2 w 1069346"/>
              <a:gd name="connsiteY115" fmla="*/ 5334108 h 6830058"/>
              <a:gd name="connsiteX116" fmla="*/ 2 w 1069346"/>
              <a:gd name="connsiteY116" fmla="*/ 5334106 h 6830058"/>
              <a:gd name="connsiteX117" fmla="*/ 0 w 1069346"/>
              <a:gd name="connsiteY117" fmla="*/ 5334108 h 6830058"/>
              <a:gd name="connsiteX118" fmla="*/ 0 w 1069346"/>
              <a:gd name="connsiteY118" fmla="*/ 4983621 h 6830058"/>
              <a:gd name="connsiteX119" fmla="*/ 6 w 1069346"/>
              <a:gd name="connsiteY119" fmla="*/ 4983615 h 6830058"/>
              <a:gd name="connsiteX120" fmla="*/ 3829 w 1069346"/>
              <a:gd name="connsiteY120" fmla="*/ 4977089 h 6830058"/>
              <a:gd name="connsiteX121" fmla="*/ 3829 w 1069346"/>
              <a:gd name="connsiteY121" fmla="*/ 4626732 h 6830058"/>
              <a:gd name="connsiteX122" fmla="*/ 2 w 1069346"/>
              <a:gd name="connsiteY122" fmla="*/ 4621421 h 6830058"/>
              <a:gd name="connsiteX123" fmla="*/ 2 w 1069346"/>
              <a:gd name="connsiteY123" fmla="*/ 4621419 h 6830058"/>
              <a:gd name="connsiteX124" fmla="*/ 0 w 1069346"/>
              <a:gd name="connsiteY124" fmla="*/ 4621421 h 6830058"/>
              <a:gd name="connsiteX125" fmla="*/ 0 w 1069346"/>
              <a:gd name="connsiteY125" fmla="*/ 4270934 h 6830058"/>
              <a:gd name="connsiteX126" fmla="*/ 5 w 1069346"/>
              <a:gd name="connsiteY126" fmla="*/ 4270929 h 6830058"/>
              <a:gd name="connsiteX127" fmla="*/ 3829 w 1069346"/>
              <a:gd name="connsiteY127" fmla="*/ 4264676 h 6830058"/>
              <a:gd name="connsiteX128" fmla="*/ 3829 w 1069346"/>
              <a:gd name="connsiteY128" fmla="*/ 3914003 h 6830058"/>
              <a:gd name="connsiteX129" fmla="*/ 2 w 1069346"/>
              <a:gd name="connsiteY129" fmla="*/ 3907834 h 6830058"/>
              <a:gd name="connsiteX130" fmla="*/ 2 w 1069346"/>
              <a:gd name="connsiteY130" fmla="*/ 3907832 h 6830058"/>
              <a:gd name="connsiteX131" fmla="*/ 0 w 1069346"/>
              <a:gd name="connsiteY131" fmla="*/ 3907834 h 6830058"/>
              <a:gd name="connsiteX132" fmla="*/ 0 w 1069346"/>
              <a:gd name="connsiteY132" fmla="*/ 3557347 h 6830058"/>
              <a:gd name="connsiteX133" fmla="*/ 6 w 1069346"/>
              <a:gd name="connsiteY133" fmla="*/ 3557341 h 6830058"/>
              <a:gd name="connsiteX134" fmla="*/ 3829 w 1069346"/>
              <a:gd name="connsiteY134" fmla="*/ 3550998 h 6830058"/>
              <a:gd name="connsiteX135" fmla="*/ 3829 w 1069346"/>
              <a:gd name="connsiteY135" fmla="*/ 3200325 h 6830058"/>
              <a:gd name="connsiteX136" fmla="*/ 2 w 1069346"/>
              <a:gd name="connsiteY136" fmla="*/ 3195448 h 6830058"/>
              <a:gd name="connsiteX137" fmla="*/ 2 w 1069346"/>
              <a:gd name="connsiteY137" fmla="*/ 3195446 h 6830058"/>
              <a:gd name="connsiteX138" fmla="*/ 0 w 1069346"/>
              <a:gd name="connsiteY138" fmla="*/ 3195448 h 6830058"/>
              <a:gd name="connsiteX139" fmla="*/ 0 w 1069346"/>
              <a:gd name="connsiteY139" fmla="*/ 2844661 h 6830058"/>
              <a:gd name="connsiteX140" fmla="*/ 7 w 1069346"/>
              <a:gd name="connsiteY140" fmla="*/ 2844654 h 6830058"/>
              <a:gd name="connsiteX141" fmla="*/ 3829 w 1069346"/>
              <a:gd name="connsiteY141" fmla="*/ 2838585 h 6830058"/>
              <a:gd name="connsiteX142" fmla="*/ 3829 w 1069346"/>
              <a:gd name="connsiteY142" fmla="*/ 2487912 h 6830058"/>
              <a:gd name="connsiteX143" fmla="*/ 2 w 1069346"/>
              <a:gd name="connsiteY143" fmla="*/ 2481560 h 6830058"/>
              <a:gd name="connsiteX144" fmla="*/ 2 w 1069346"/>
              <a:gd name="connsiteY144" fmla="*/ 2481558 h 6830058"/>
              <a:gd name="connsiteX145" fmla="*/ 0 w 1069346"/>
              <a:gd name="connsiteY145" fmla="*/ 2481560 h 6830058"/>
              <a:gd name="connsiteX146" fmla="*/ 0 w 1069346"/>
              <a:gd name="connsiteY146" fmla="*/ 2131073 h 6830058"/>
              <a:gd name="connsiteX147" fmla="*/ 8 w 1069346"/>
              <a:gd name="connsiteY147" fmla="*/ 2131066 h 6830058"/>
              <a:gd name="connsiteX148" fmla="*/ 3829 w 1069346"/>
              <a:gd name="connsiteY148" fmla="*/ 2125856 h 6830058"/>
              <a:gd name="connsiteX149" fmla="*/ 3829 w 1069346"/>
              <a:gd name="connsiteY149" fmla="*/ 1775499 h 6830058"/>
              <a:gd name="connsiteX150" fmla="*/ 2 w 1069346"/>
              <a:gd name="connsiteY150" fmla="*/ 1769174 h 6830058"/>
              <a:gd name="connsiteX151" fmla="*/ 2 w 1069346"/>
              <a:gd name="connsiteY151" fmla="*/ 1769172 h 6830058"/>
              <a:gd name="connsiteX152" fmla="*/ 0 w 1069346"/>
              <a:gd name="connsiteY152" fmla="*/ 1769174 h 6830058"/>
              <a:gd name="connsiteX153" fmla="*/ 0 w 1069346"/>
              <a:gd name="connsiteY153" fmla="*/ 1418687 h 6830058"/>
              <a:gd name="connsiteX154" fmla="*/ 4 w 1069346"/>
              <a:gd name="connsiteY154" fmla="*/ 1418683 h 6830058"/>
              <a:gd name="connsiteX155" fmla="*/ 2516 w 1069346"/>
              <a:gd name="connsiteY155" fmla="*/ 1413443 h 6830058"/>
              <a:gd name="connsiteX156" fmla="*/ 2516 w 1069346"/>
              <a:gd name="connsiteY156" fmla="*/ 1063086 h 68300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Lst>
            <a:rect l="l" t="t" r="r" b="b"/>
            <a:pathLst>
              <a:path w="1069346" h="6830058">
                <a:moveTo>
                  <a:pt x="1065546" y="0"/>
                </a:moveTo>
                <a:lnTo>
                  <a:pt x="1065546" y="1265"/>
                </a:lnTo>
                <a:lnTo>
                  <a:pt x="1068102" y="1265"/>
                </a:lnTo>
                <a:lnTo>
                  <a:pt x="1068102" y="344172"/>
                </a:lnTo>
                <a:lnTo>
                  <a:pt x="1069344" y="342900"/>
                </a:lnTo>
                <a:lnTo>
                  <a:pt x="1069344" y="342902"/>
                </a:lnTo>
                <a:lnTo>
                  <a:pt x="1069346" y="342900"/>
                </a:lnTo>
                <a:lnTo>
                  <a:pt x="1069346" y="706001"/>
                </a:lnTo>
                <a:lnTo>
                  <a:pt x="1067894" y="707489"/>
                </a:lnTo>
                <a:lnTo>
                  <a:pt x="1067893" y="707487"/>
                </a:lnTo>
                <a:lnTo>
                  <a:pt x="1065534" y="709903"/>
                </a:lnTo>
                <a:lnTo>
                  <a:pt x="1065534" y="709905"/>
                </a:lnTo>
                <a:lnTo>
                  <a:pt x="1067894" y="707489"/>
                </a:lnTo>
                <a:lnTo>
                  <a:pt x="1069346" y="709883"/>
                </a:lnTo>
                <a:lnTo>
                  <a:pt x="1069346" y="1055286"/>
                </a:lnTo>
                <a:lnTo>
                  <a:pt x="1069346" y="1060556"/>
                </a:lnTo>
                <a:lnTo>
                  <a:pt x="1069346" y="1418687"/>
                </a:lnTo>
                <a:lnTo>
                  <a:pt x="1067958" y="1419999"/>
                </a:lnTo>
                <a:lnTo>
                  <a:pt x="1067958" y="1419998"/>
                </a:lnTo>
                <a:lnTo>
                  <a:pt x="1065534" y="1422289"/>
                </a:lnTo>
                <a:lnTo>
                  <a:pt x="1065534" y="1422291"/>
                </a:lnTo>
                <a:lnTo>
                  <a:pt x="1067958" y="1419999"/>
                </a:lnTo>
                <a:lnTo>
                  <a:pt x="1069346" y="1422297"/>
                </a:lnTo>
                <a:lnTo>
                  <a:pt x="1069346" y="1769174"/>
                </a:lnTo>
                <a:lnTo>
                  <a:pt x="1069346" y="1772969"/>
                </a:lnTo>
                <a:lnTo>
                  <a:pt x="1069346" y="2132275"/>
                </a:lnTo>
                <a:lnTo>
                  <a:pt x="1068188" y="2133461"/>
                </a:lnTo>
                <a:lnTo>
                  <a:pt x="1068187" y="2133459"/>
                </a:lnTo>
                <a:lnTo>
                  <a:pt x="1065534" y="2136177"/>
                </a:lnTo>
                <a:lnTo>
                  <a:pt x="1065534" y="2136179"/>
                </a:lnTo>
                <a:lnTo>
                  <a:pt x="1068188" y="2133461"/>
                </a:lnTo>
                <a:lnTo>
                  <a:pt x="1069346" y="2135026"/>
                </a:lnTo>
                <a:lnTo>
                  <a:pt x="1069346" y="2481560"/>
                </a:lnTo>
                <a:lnTo>
                  <a:pt x="1069346" y="2485382"/>
                </a:lnTo>
                <a:lnTo>
                  <a:pt x="1069346" y="2844661"/>
                </a:lnTo>
                <a:lnTo>
                  <a:pt x="1067857" y="2846186"/>
                </a:lnTo>
                <a:lnTo>
                  <a:pt x="1067856" y="2846184"/>
                </a:lnTo>
                <a:lnTo>
                  <a:pt x="1065534" y="2848563"/>
                </a:lnTo>
                <a:lnTo>
                  <a:pt x="1065534" y="2848565"/>
                </a:lnTo>
                <a:lnTo>
                  <a:pt x="1067857" y="2846186"/>
                </a:lnTo>
                <a:lnTo>
                  <a:pt x="1069346" y="2848703"/>
                </a:lnTo>
                <a:lnTo>
                  <a:pt x="1069346" y="3195448"/>
                </a:lnTo>
                <a:lnTo>
                  <a:pt x="1069346" y="3199060"/>
                </a:lnTo>
                <a:lnTo>
                  <a:pt x="1069346" y="3558548"/>
                </a:lnTo>
                <a:lnTo>
                  <a:pt x="1068279" y="3559641"/>
                </a:lnTo>
                <a:lnTo>
                  <a:pt x="1068278" y="3559640"/>
                </a:lnTo>
                <a:lnTo>
                  <a:pt x="1065534" y="3562451"/>
                </a:lnTo>
                <a:lnTo>
                  <a:pt x="1065534" y="3562453"/>
                </a:lnTo>
                <a:lnTo>
                  <a:pt x="1068279" y="3559641"/>
                </a:lnTo>
                <a:lnTo>
                  <a:pt x="1069346" y="3561116"/>
                </a:lnTo>
                <a:lnTo>
                  <a:pt x="1069346" y="3907834"/>
                </a:lnTo>
                <a:lnTo>
                  <a:pt x="1069346" y="3911473"/>
                </a:lnTo>
                <a:lnTo>
                  <a:pt x="1069346" y="4270934"/>
                </a:lnTo>
                <a:lnTo>
                  <a:pt x="1067899" y="4272417"/>
                </a:lnTo>
                <a:lnTo>
                  <a:pt x="1067898" y="4272415"/>
                </a:lnTo>
                <a:lnTo>
                  <a:pt x="1065534" y="4274837"/>
                </a:lnTo>
                <a:lnTo>
                  <a:pt x="1065534" y="4274839"/>
                </a:lnTo>
                <a:lnTo>
                  <a:pt x="1067899" y="4272417"/>
                </a:lnTo>
                <a:lnTo>
                  <a:pt x="1069346" y="4274794"/>
                </a:lnTo>
                <a:lnTo>
                  <a:pt x="1069346" y="4620220"/>
                </a:lnTo>
                <a:lnTo>
                  <a:pt x="1069346" y="4625467"/>
                </a:lnTo>
                <a:lnTo>
                  <a:pt x="1069346" y="4983621"/>
                </a:lnTo>
                <a:lnTo>
                  <a:pt x="1067964" y="4984928"/>
                </a:lnTo>
                <a:lnTo>
                  <a:pt x="1067963" y="4984926"/>
                </a:lnTo>
                <a:lnTo>
                  <a:pt x="1065534" y="4987223"/>
                </a:lnTo>
                <a:lnTo>
                  <a:pt x="1065534" y="4987225"/>
                </a:lnTo>
                <a:lnTo>
                  <a:pt x="1067964" y="4984928"/>
                </a:lnTo>
                <a:lnTo>
                  <a:pt x="1069346" y="4987207"/>
                </a:lnTo>
                <a:lnTo>
                  <a:pt x="1069346" y="5334108"/>
                </a:lnTo>
                <a:lnTo>
                  <a:pt x="1069346" y="5337880"/>
                </a:lnTo>
                <a:lnTo>
                  <a:pt x="1069346" y="5697208"/>
                </a:lnTo>
                <a:lnTo>
                  <a:pt x="1068291" y="5698289"/>
                </a:lnTo>
                <a:lnTo>
                  <a:pt x="1068290" y="5698287"/>
                </a:lnTo>
                <a:lnTo>
                  <a:pt x="1065534" y="5701111"/>
                </a:lnTo>
                <a:lnTo>
                  <a:pt x="1065534" y="5701113"/>
                </a:lnTo>
                <a:lnTo>
                  <a:pt x="1068291" y="5698289"/>
                </a:lnTo>
                <a:lnTo>
                  <a:pt x="1069346" y="5699620"/>
                </a:lnTo>
                <a:lnTo>
                  <a:pt x="1069346" y="6046494"/>
                </a:lnTo>
                <a:lnTo>
                  <a:pt x="1069346" y="6050293"/>
                </a:lnTo>
                <a:lnTo>
                  <a:pt x="1069346" y="6409594"/>
                </a:lnTo>
                <a:lnTo>
                  <a:pt x="1067862" y="6411114"/>
                </a:lnTo>
                <a:lnTo>
                  <a:pt x="1067861" y="6411113"/>
                </a:lnTo>
                <a:lnTo>
                  <a:pt x="1065534" y="6413497"/>
                </a:lnTo>
                <a:lnTo>
                  <a:pt x="1065534" y="6413499"/>
                </a:lnTo>
                <a:lnTo>
                  <a:pt x="1067862" y="6411114"/>
                </a:lnTo>
                <a:lnTo>
                  <a:pt x="1069346" y="6413614"/>
                </a:lnTo>
                <a:lnTo>
                  <a:pt x="1069346" y="6763971"/>
                </a:lnTo>
                <a:lnTo>
                  <a:pt x="1068059" y="6765259"/>
                </a:lnTo>
                <a:lnTo>
                  <a:pt x="1068059" y="6830058"/>
                </a:lnTo>
                <a:lnTo>
                  <a:pt x="1068057" y="6830058"/>
                </a:lnTo>
                <a:lnTo>
                  <a:pt x="1004591" y="6830058"/>
                </a:lnTo>
                <a:lnTo>
                  <a:pt x="1004589" y="6830058"/>
                </a:lnTo>
                <a:lnTo>
                  <a:pt x="1003300" y="6830058"/>
                </a:lnTo>
                <a:lnTo>
                  <a:pt x="652756" y="6830058"/>
                </a:lnTo>
                <a:lnTo>
                  <a:pt x="642599" y="6830058"/>
                </a:lnTo>
                <a:lnTo>
                  <a:pt x="642597" y="6830058"/>
                </a:lnTo>
                <a:lnTo>
                  <a:pt x="292092" y="6830058"/>
                </a:lnTo>
                <a:lnTo>
                  <a:pt x="292090" y="6830058"/>
                </a:lnTo>
                <a:lnTo>
                  <a:pt x="292091" y="6830057"/>
                </a:lnTo>
                <a:lnTo>
                  <a:pt x="290813" y="6828793"/>
                </a:lnTo>
                <a:lnTo>
                  <a:pt x="3829" y="6765236"/>
                </a:lnTo>
                <a:lnTo>
                  <a:pt x="2" y="6760081"/>
                </a:lnTo>
                <a:lnTo>
                  <a:pt x="2" y="6760079"/>
                </a:lnTo>
                <a:lnTo>
                  <a:pt x="0" y="6760081"/>
                </a:lnTo>
                <a:lnTo>
                  <a:pt x="0" y="6409594"/>
                </a:lnTo>
                <a:lnTo>
                  <a:pt x="6" y="6409589"/>
                </a:lnTo>
                <a:lnTo>
                  <a:pt x="3829" y="6403496"/>
                </a:lnTo>
                <a:lnTo>
                  <a:pt x="3829" y="6052823"/>
                </a:lnTo>
                <a:lnTo>
                  <a:pt x="2" y="6046494"/>
                </a:lnTo>
                <a:lnTo>
                  <a:pt x="2" y="6046492"/>
                </a:lnTo>
                <a:lnTo>
                  <a:pt x="0" y="6046494"/>
                </a:lnTo>
                <a:lnTo>
                  <a:pt x="0" y="5696007"/>
                </a:lnTo>
                <a:lnTo>
                  <a:pt x="9" y="5695998"/>
                </a:lnTo>
                <a:lnTo>
                  <a:pt x="3829" y="5690767"/>
                </a:lnTo>
                <a:lnTo>
                  <a:pt x="3829" y="5340410"/>
                </a:lnTo>
                <a:lnTo>
                  <a:pt x="2" y="5334108"/>
                </a:lnTo>
                <a:lnTo>
                  <a:pt x="2" y="5334106"/>
                </a:lnTo>
                <a:lnTo>
                  <a:pt x="0" y="5334108"/>
                </a:lnTo>
                <a:lnTo>
                  <a:pt x="0" y="4983621"/>
                </a:lnTo>
                <a:lnTo>
                  <a:pt x="6" y="4983615"/>
                </a:lnTo>
                <a:lnTo>
                  <a:pt x="3829" y="4977089"/>
                </a:lnTo>
                <a:lnTo>
                  <a:pt x="3829" y="4626732"/>
                </a:lnTo>
                <a:lnTo>
                  <a:pt x="2" y="4621421"/>
                </a:lnTo>
                <a:lnTo>
                  <a:pt x="2" y="4621419"/>
                </a:lnTo>
                <a:lnTo>
                  <a:pt x="0" y="4621421"/>
                </a:lnTo>
                <a:lnTo>
                  <a:pt x="0" y="4270934"/>
                </a:lnTo>
                <a:lnTo>
                  <a:pt x="5" y="4270929"/>
                </a:lnTo>
                <a:lnTo>
                  <a:pt x="3829" y="4264676"/>
                </a:lnTo>
                <a:lnTo>
                  <a:pt x="3829" y="3914003"/>
                </a:lnTo>
                <a:lnTo>
                  <a:pt x="2" y="3907834"/>
                </a:lnTo>
                <a:lnTo>
                  <a:pt x="2" y="3907832"/>
                </a:lnTo>
                <a:lnTo>
                  <a:pt x="0" y="3907834"/>
                </a:lnTo>
                <a:lnTo>
                  <a:pt x="0" y="3557347"/>
                </a:lnTo>
                <a:lnTo>
                  <a:pt x="6" y="3557341"/>
                </a:lnTo>
                <a:lnTo>
                  <a:pt x="3829" y="3550998"/>
                </a:lnTo>
                <a:lnTo>
                  <a:pt x="3829" y="3200325"/>
                </a:lnTo>
                <a:lnTo>
                  <a:pt x="2" y="3195448"/>
                </a:lnTo>
                <a:lnTo>
                  <a:pt x="2" y="3195446"/>
                </a:lnTo>
                <a:lnTo>
                  <a:pt x="0" y="3195448"/>
                </a:lnTo>
                <a:lnTo>
                  <a:pt x="0" y="2844661"/>
                </a:lnTo>
                <a:lnTo>
                  <a:pt x="7" y="2844654"/>
                </a:lnTo>
                <a:lnTo>
                  <a:pt x="3829" y="2838585"/>
                </a:lnTo>
                <a:lnTo>
                  <a:pt x="3829" y="2487912"/>
                </a:lnTo>
                <a:lnTo>
                  <a:pt x="2" y="2481560"/>
                </a:lnTo>
                <a:lnTo>
                  <a:pt x="2" y="2481558"/>
                </a:lnTo>
                <a:lnTo>
                  <a:pt x="0" y="2481560"/>
                </a:lnTo>
                <a:lnTo>
                  <a:pt x="0" y="2131073"/>
                </a:lnTo>
                <a:lnTo>
                  <a:pt x="8" y="2131066"/>
                </a:lnTo>
                <a:lnTo>
                  <a:pt x="3829" y="2125856"/>
                </a:lnTo>
                <a:lnTo>
                  <a:pt x="3829" y="1775499"/>
                </a:lnTo>
                <a:lnTo>
                  <a:pt x="2" y="1769174"/>
                </a:lnTo>
                <a:lnTo>
                  <a:pt x="2" y="1769172"/>
                </a:lnTo>
                <a:lnTo>
                  <a:pt x="0" y="1769174"/>
                </a:lnTo>
                <a:lnTo>
                  <a:pt x="0" y="1418687"/>
                </a:lnTo>
                <a:lnTo>
                  <a:pt x="4" y="1418683"/>
                </a:lnTo>
                <a:lnTo>
                  <a:pt x="2516" y="1413443"/>
                </a:lnTo>
                <a:lnTo>
                  <a:pt x="2516" y="1063086"/>
                </a:lnTo>
                <a:close/>
              </a:path>
            </a:pathLst>
          </a:custGeom>
          <a:gradFill>
            <a:gsLst>
              <a:gs pos="99000">
                <a:schemeClr val="tx2">
                  <a:lumMod val="40000"/>
                  <a:lumOff val="60000"/>
                </a:schemeClr>
              </a:gs>
              <a:gs pos="0">
                <a:schemeClr val="tx2"/>
              </a:gs>
            </a:gsLst>
            <a:lin ang="0" scaled="0"/>
          </a:gradFill>
          <a:ln w="12700">
            <a:miter lim="400000"/>
          </a:ln>
        </p:spPr>
        <p:txBody>
          <a:bodyPr wrap="square" lIns="38100" tIns="38100" rIns="38100" bIns="38100" anchor="ctr">
            <a:noAutofit/>
          </a:bodyPr>
          <a:lstStyle/>
          <a:p>
            <a:pPr>
              <a:defRPr sz="3000">
                <a:solidFill>
                  <a:srgbClr val="FFFFFF"/>
                </a:solidFill>
                <a:effectLst>
                  <a:outerShdw blurRad="38100" dist="12700" dir="5400000" rotWithShape="0">
                    <a:srgbClr val="000000">
                      <a:alpha val="50000"/>
                    </a:srgbClr>
                  </a:outerShdw>
                </a:effectLst>
              </a:defRPr>
            </a:pPr>
            <a:endParaRPr/>
          </a:p>
        </p:txBody>
      </p:sp>
      <p:sp>
        <p:nvSpPr>
          <p:cNvPr id="15" name="Shape">
            <a:extLst>
              <a:ext uri="{FF2B5EF4-FFF2-40B4-BE49-F238E27FC236}">
                <a16:creationId xmlns:a16="http://schemas.microsoft.com/office/drawing/2014/main" id="{3D2CE8DA-EFC6-4DE8-BEA2-A9C81812A7CE}"/>
              </a:ext>
            </a:extLst>
          </p:cNvPr>
          <p:cNvSpPr/>
          <p:nvPr userDrawn="1"/>
        </p:nvSpPr>
        <p:spPr>
          <a:xfrm>
            <a:off x="10699735" y="27942"/>
            <a:ext cx="1492263" cy="6830058"/>
          </a:xfrm>
          <a:custGeom>
            <a:avLst/>
            <a:gdLst/>
            <a:ahLst/>
            <a:cxnLst>
              <a:cxn ang="0">
                <a:pos x="wd2" y="hd2"/>
              </a:cxn>
              <a:cxn ang="5400000">
                <a:pos x="wd2" y="hd2"/>
              </a:cxn>
              <a:cxn ang="10800000">
                <a:pos x="wd2" y="hd2"/>
              </a:cxn>
              <a:cxn ang="16200000">
                <a:pos x="wd2" y="hd2"/>
              </a:cxn>
            </a:cxnLst>
            <a:rect l="0" t="0" r="r" b="b"/>
            <a:pathLst>
              <a:path w="21600" h="21600" extrusionOk="0">
                <a:moveTo>
                  <a:pt x="21600" y="7860"/>
                </a:moveTo>
                <a:lnTo>
                  <a:pt x="6177" y="11230"/>
                </a:lnTo>
                <a:lnTo>
                  <a:pt x="18" y="12575"/>
                </a:lnTo>
                <a:lnTo>
                  <a:pt x="18" y="11467"/>
                </a:lnTo>
                <a:lnTo>
                  <a:pt x="6177" y="10121"/>
                </a:lnTo>
                <a:lnTo>
                  <a:pt x="21600" y="6752"/>
                </a:lnTo>
                <a:lnTo>
                  <a:pt x="21600" y="7860"/>
                </a:lnTo>
                <a:close/>
                <a:moveTo>
                  <a:pt x="21600" y="11262"/>
                </a:moveTo>
                <a:lnTo>
                  <a:pt x="6177" y="14632"/>
                </a:lnTo>
                <a:lnTo>
                  <a:pt x="18" y="15977"/>
                </a:lnTo>
                <a:lnTo>
                  <a:pt x="18" y="17086"/>
                </a:lnTo>
                <a:lnTo>
                  <a:pt x="6177" y="15740"/>
                </a:lnTo>
                <a:lnTo>
                  <a:pt x="21600" y="12370"/>
                </a:lnTo>
                <a:lnTo>
                  <a:pt x="21600" y="11262"/>
                </a:lnTo>
                <a:close/>
                <a:moveTo>
                  <a:pt x="21600" y="9009"/>
                </a:moveTo>
                <a:lnTo>
                  <a:pt x="6177" y="12378"/>
                </a:lnTo>
                <a:lnTo>
                  <a:pt x="18" y="13724"/>
                </a:lnTo>
                <a:lnTo>
                  <a:pt x="18" y="14832"/>
                </a:lnTo>
                <a:lnTo>
                  <a:pt x="6177" y="13487"/>
                </a:lnTo>
                <a:lnTo>
                  <a:pt x="21600" y="10117"/>
                </a:lnTo>
                <a:lnTo>
                  <a:pt x="21600" y="9009"/>
                </a:lnTo>
                <a:close/>
                <a:moveTo>
                  <a:pt x="18" y="18234"/>
                </a:moveTo>
                <a:lnTo>
                  <a:pt x="18" y="19343"/>
                </a:lnTo>
                <a:lnTo>
                  <a:pt x="6177" y="17997"/>
                </a:lnTo>
                <a:lnTo>
                  <a:pt x="21600" y="14628"/>
                </a:lnTo>
                <a:lnTo>
                  <a:pt x="21600" y="13519"/>
                </a:lnTo>
                <a:lnTo>
                  <a:pt x="6177" y="16889"/>
                </a:lnTo>
                <a:lnTo>
                  <a:pt x="18" y="18234"/>
                </a:lnTo>
                <a:close/>
                <a:moveTo>
                  <a:pt x="21600" y="4498"/>
                </a:moveTo>
                <a:lnTo>
                  <a:pt x="6177" y="7868"/>
                </a:lnTo>
                <a:lnTo>
                  <a:pt x="18" y="9214"/>
                </a:lnTo>
                <a:lnTo>
                  <a:pt x="18" y="10322"/>
                </a:lnTo>
                <a:lnTo>
                  <a:pt x="6177" y="8977"/>
                </a:lnTo>
                <a:lnTo>
                  <a:pt x="21600" y="5607"/>
                </a:lnTo>
                <a:lnTo>
                  <a:pt x="21600" y="4498"/>
                </a:lnTo>
                <a:close/>
                <a:moveTo>
                  <a:pt x="21545" y="0"/>
                </a:moveTo>
                <a:lnTo>
                  <a:pt x="6158" y="3362"/>
                </a:lnTo>
                <a:lnTo>
                  <a:pt x="0" y="4707"/>
                </a:lnTo>
                <a:lnTo>
                  <a:pt x="0" y="5816"/>
                </a:lnTo>
                <a:lnTo>
                  <a:pt x="6158" y="4470"/>
                </a:lnTo>
                <a:lnTo>
                  <a:pt x="21582" y="1100"/>
                </a:lnTo>
                <a:lnTo>
                  <a:pt x="21582" y="4"/>
                </a:lnTo>
                <a:lnTo>
                  <a:pt x="21545" y="4"/>
                </a:lnTo>
                <a:close/>
                <a:moveTo>
                  <a:pt x="21600" y="2245"/>
                </a:moveTo>
                <a:lnTo>
                  <a:pt x="6177" y="5615"/>
                </a:lnTo>
                <a:lnTo>
                  <a:pt x="18" y="6960"/>
                </a:lnTo>
                <a:lnTo>
                  <a:pt x="18" y="8069"/>
                </a:lnTo>
                <a:lnTo>
                  <a:pt x="6177" y="6723"/>
                </a:lnTo>
                <a:lnTo>
                  <a:pt x="21600" y="3354"/>
                </a:lnTo>
                <a:lnTo>
                  <a:pt x="21600" y="2245"/>
                </a:lnTo>
                <a:close/>
                <a:moveTo>
                  <a:pt x="21600" y="20283"/>
                </a:moveTo>
                <a:lnTo>
                  <a:pt x="15570" y="21600"/>
                </a:lnTo>
                <a:lnTo>
                  <a:pt x="20644" y="21600"/>
                </a:lnTo>
                <a:lnTo>
                  <a:pt x="21600" y="21391"/>
                </a:lnTo>
                <a:lnTo>
                  <a:pt x="21600" y="20283"/>
                </a:lnTo>
                <a:close/>
                <a:moveTo>
                  <a:pt x="21600" y="19134"/>
                </a:moveTo>
                <a:lnTo>
                  <a:pt x="21600" y="18025"/>
                </a:lnTo>
                <a:lnTo>
                  <a:pt x="6177" y="21395"/>
                </a:lnTo>
                <a:lnTo>
                  <a:pt x="5257" y="21596"/>
                </a:lnTo>
                <a:lnTo>
                  <a:pt x="10331" y="21596"/>
                </a:lnTo>
                <a:lnTo>
                  <a:pt x="21600" y="19134"/>
                </a:lnTo>
                <a:close/>
                <a:moveTo>
                  <a:pt x="21600" y="16881"/>
                </a:moveTo>
                <a:lnTo>
                  <a:pt x="21600" y="15772"/>
                </a:lnTo>
                <a:lnTo>
                  <a:pt x="6177" y="19142"/>
                </a:lnTo>
                <a:lnTo>
                  <a:pt x="18" y="20488"/>
                </a:lnTo>
                <a:lnTo>
                  <a:pt x="18" y="21596"/>
                </a:lnTo>
                <a:lnTo>
                  <a:pt x="6177" y="20251"/>
                </a:lnTo>
                <a:lnTo>
                  <a:pt x="21600" y="16881"/>
                </a:lnTo>
                <a:close/>
              </a:path>
            </a:pathLst>
          </a:custGeom>
          <a:gradFill>
            <a:gsLst>
              <a:gs pos="0">
                <a:schemeClr val="accent1"/>
              </a:gs>
              <a:gs pos="99000">
                <a:schemeClr val="accent4"/>
              </a:gs>
            </a:gsLst>
            <a:lin ang="18600000" scaled="0"/>
          </a:gra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6" name="Shape">
            <a:extLst>
              <a:ext uri="{FF2B5EF4-FFF2-40B4-BE49-F238E27FC236}">
                <a16:creationId xmlns:a16="http://schemas.microsoft.com/office/drawing/2014/main" id="{0C8FDBAD-0D56-422E-A603-EDDC48A5576B}"/>
              </a:ext>
            </a:extLst>
          </p:cNvPr>
          <p:cNvSpPr/>
          <p:nvPr userDrawn="1"/>
        </p:nvSpPr>
        <p:spPr>
          <a:xfrm>
            <a:off x="0" y="1"/>
            <a:ext cx="628652" cy="6858000"/>
          </a:xfrm>
          <a:custGeom>
            <a:avLst/>
            <a:gdLst/>
            <a:ahLst/>
            <a:cxnLst>
              <a:cxn ang="0">
                <a:pos x="wd2" y="hd2"/>
              </a:cxn>
              <a:cxn ang="5400000">
                <a:pos x="wd2" y="hd2"/>
              </a:cxn>
              <a:cxn ang="10800000">
                <a:pos x="wd2" y="hd2"/>
              </a:cxn>
              <a:cxn ang="16200000">
                <a:pos x="wd2" y="hd2"/>
              </a:cxn>
            </a:cxnLst>
            <a:rect l="0" t="0" r="r" b="b"/>
            <a:pathLst>
              <a:path w="21600" h="21600" extrusionOk="0">
                <a:moveTo>
                  <a:pt x="21600" y="7914"/>
                </a:moveTo>
                <a:lnTo>
                  <a:pt x="0" y="9902"/>
                </a:lnTo>
                <a:lnTo>
                  <a:pt x="0" y="8753"/>
                </a:lnTo>
                <a:lnTo>
                  <a:pt x="21600" y="6765"/>
                </a:lnTo>
                <a:lnTo>
                  <a:pt x="21600" y="6785"/>
                </a:lnTo>
                <a:lnTo>
                  <a:pt x="21600" y="7894"/>
                </a:lnTo>
                <a:lnTo>
                  <a:pt x="21600" y="7914"/>
                </a:lnTo>
                <a:close/>
                <a:moveTo>
                  <a:pt x="21600" y="19170"/>
                </a:moveTo>
                <a:lnTo>
                  <a:pt x="21600" y="18061"/>
                </a:lnTo>
                <a:lnTo>
                  <a:pt x="21600" y="18041"/>
                </a:lnTo>
                <a:lnTo>
                  <a:pt x="0" y="20029"/>
                </a:lnTo>
                <a:lnTo>
                  <a:pt x="0" y="21178"/>
                </a:lnTo>
                <a:lnTo>
                  <a:pt x="21600" y="19190"/>
                </a:lnTo>
                <a:lnTo>
                  <a:pt x="21600" y="19170"/>
                </a:lnTo>
                <a:close/>
                <a:moveTo>
                  <a:pt x="21600" y="5640"/>
                </a:moveTo>
                <a:lnTo>
                  <a:pt x="21600" y="4531"/>
                </a:lnTo>
                <a:lnTo>
                  <a:pt x="21600" y="4511"/>
                </a:lnTo>
                <a:lnTo>
                  <a:pt x="0" y="6500"/>
                </a:lnTo>
                <a:lnTo>
                  <a:pt x="0" y="7649"/>
                </a:lnTo>
                <a:lnTo>
                  <a:pt x="21600" y="5660"/>
                </a:lnTo>
                <a:lnTo>
                  <a:pt x="21600" y="5640"/>
                </a:lnTo>
                <a:close/>
                <a:moveTo>
                  <a:pt x="21600" y="21423"/>
                </a:moveTo>
                <a:lnTo>
                  <a:pt x="21600" y="20315"/>
                </a:lnTo>
                <a:lnTo>
                  <a:pt x="21600" y="20294"/>
                </a:lnTo>
                <a:lnTo>
                  <a:pt x="7418" y="21600"/>
                </a:lnTo>
                <a:lnTo>
                  <a:pt x="19898" y="21600"/>
                </a:lnTo>
                <a:lnTo>
                  <a:pt x="21600" y="21443"/>
                </a:lnTo>
                <a:lnTo>
                  <a:pt x="21600" y="21423"/>
                </a:lnTo>
                <a:close/>
                <a:moveTo>
                  <a:pt x="21600" y="3382"/>
                </a:moveTo>
                <a:lnTo>
                  <a:pt x="21600" y="2274"/>
                </a:lnTo>
                <a:lnTo>
                  <a:pt x="21600" y="2254"/>
                </a:lnTo>
                <a:lnTo>
                  <a:pt x="0" y="4242"/>
                </a:lnTo>
                <a:lnTo>
                  <a:pt x="0" y="5391"/>
                </a:lnTo>
                <a:lnTo>
                  <a:pt x="21600" y="3402"/>
                </a:lnTo>
                <a:lnTo>
                  <a:pt x="21600" y="3382"/>
                </a:lnTo>
                <a:close/>
                <a:moveTo>
                  <a:pt x="21600" y="14658"/>
                </a:moveTo>
                <a:lnTo>
                  <a:pt x="21600" y="13550"/>
                </a:lnTo>
                <a:lnTo>
                  <a:pt x="21600" y="13530"/>
                </a:lnTo>
                <a:lnTo>
                  <a:pt x="0" y="15518"/>
                </a:lnTo>
                <a:lnTo>
                  <a:pt x="0" y="16667"/>
                </a:lnTo>
                <a:lnTo>
                  <a:pt x="21600" y="14678"/>
                </a:lnTo>
                <a:lnTo>
                  <a:pt x="21600" y="14658"/>
                </a:lnTo>
                <a:close/>
                <a:moveTo>
                  <a:pt x="21600" y="10147"/>
                </a:moveTo>
                <a:lnTo>
                  <a:pt x="21600" y="9038"/>
                </a:lnTo>
                <a:lnTo>
                  <a:pt x="21600" y="9018"/>
                </a:lnTo>
                <a:lnTo>
                  <a:pt x="0" y="11007"/>
                </a:lnTo>
                <a:lnTo>
                  <a:pt x="0" y="12156"/>
                </a:lnTo>
                <a:lnTo>
                  <a:pt x="21600" y="10167"/>
                </a:lnTo>
                <a:lnTo>
                  <a:pt x="21600" y="10147"/>
                </a:lnTo>
                <a:close/>
                <a:moveTo>
                  <a:pt x="21600" y="16916"/>
                </a:moveTo>
                <a:lnTo>
                  <a:pt x="21600" y="15807"/>
                </a:lnTo>
                <a:lnTo>
                  <a:pt x="21600" y="15787"/>
                </a:lnTo>
                <a:lnTo>
                  <a:pt x="0" y="17776"/>
                </a:lnTo>
                <a:lnTo>
                  <a:pt x="0" y="18925"/>
                </a:lnTo>
                <a:lnTo>
                  <a:pt x="21600" y="16936"/>
                </a:lnTo>
                <a:lnTo>
                  <a:pt x="21600" y="16916"/>
                </a:lnTo>
                <a:close/>
                <a:moveTo>
                  <a:pt x="21600" y="12405"/>
                </a:moveTo>
                <a:lnTo>
                  <a:pt x="21600" y="11296"/>
                </a:lnTo>
                <a:lnTo>
                  <a:pt x="21600" y="11276"/>
                </a:lnTo>
                <a:lnTo>
                  <a:pt x="0" y="13265"/>
                </a:lnTo>
                <a:lnTo>
                  <a:pt x="0" y="14413"/>
                </a:lnTo>
                <a:lnTo>
                  <a:pt x="21600" y="12425"/>
                </a:lnTo>
                <a:lnTo>
                  <a:pt x="21600" y="12405"/>
                </a:lnTo>
                <a:close/>
                <a:moveTo>
                  <a:pt x="0" y="3137"/>
                </a:moveTo>
                <a:lnTo>
                  <a:pt x="21600" y="1149"/>
                </a:lnTo>
                <a:lnTo>
                  <a:pt x="21600" y="1129"/>
                </a:lnTo>
                <a:lnTo>
                  <a:pt x="21600" y="20"/>
                </a:lnTo>
                <a:lnTo>
                  <a:pt x="21600" y="0"/>
                </a:lnTo>
                <a:lnTo>
                  <a:pt x="0" y="1988"/>
                </a:lnTo>
                <a:lnTo>
                  <a:pt x="0" y="3137"/>
                </a:lnTo>
                <a:close/>
              </a:path>
            </a:pathLst>
          </a:custGeom>
          <a:gradFill>
            <a:gsLst>
              <a:gs pos="99000">
                <a:schemeClr val="tx2">
                  <a:lumMod val="40000"/>
                  <a:lumOff val="60000"/>
                </a:schemeClr>
              </a:gs>
              <a:gs pos="0">
                <a:schemeClr val="tx2"/>
              </a:gs>
            </a:gsLst>
            <a:lin ang="0" scaled="0"/>
          </a:gra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Tree>
    <p:extLst>
      <p:ext uri="{BB962C8B-B14F-4D97-AF65-F5344CB8AC3E}">
        <p14:creationId xmlns:p14="http://schemas.microsoft.com/office/powerpoint/2010/main" val="32534733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1">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C7E228BF-1CA5-4856-ADE1-3CF4E8475976}"/>
              </a:ext>
            </a:extLst>
          </p:cNvPr>
          <p:cNvSpPr>
            <a:spLocks noGrp="1"/>
          </p:cNvSpPr>
          <p:nvPr>
            <p:ph type="title"/>
          </p:nvPr>
        </p:nvSpPr>
        <p:spPr>
          <a:xfrm>
            <a:off x="1751682" y="1709738"/>
            <a:ext cx="7006728" cy="2852737"/>
          </a:xfrm>
        </p:spPr>
        <p:txBody>
          <a:bodyPr anchor="b"/>
          <a:lstStyle>
            <a:lvl1pPr>
              <a:defRPr sz="6000"/>
            </a:lvl1pPr>
          </a:lstStyle>
          <a:p>
            <a:r>
              <a:rPr lang="en-US" dirty="0"/>
              <a:t>Click to edit Master title style</a:t>
            </a:r>
          </a:p>
        </p:txBody>
      </p:sp>
      <p:sp>
        <p:nvSpPr>
          <p:cNvPr id="9" name="Text Placeholder 2">
            <a:extLst>
              <a:ext uri="{FF2B5EF4-FFF2-40B4-BE49-F238E27FC236}">
                <a16:creationId xmlns:a16="http://schemas.microsoft.com/office/drawing/2014/main" id="{A75560DB-B208-41C1-AC26-ACACF8AE7CCD}"/>
              </a:ext>
            </a:extLst>
          </p:cNvPr>
          <p:cNvSpPr>
            <a:spLocks noGrp="1"/>
          </p:cNvSpPr>
          <p:nvPr>
            <p:ph type="body" idx="1"/>
          </p:nvPr>
        </p:nvSpPr>
        <p:spPr>
          <a:xfrm>
            <a:off x="1751682" y="4589463"/>
            <a:ext cx="7006728"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10" name="Date Placeholder 3">
            <a:extLst>
              <a:ext uri="{FF2B5EF4-FFF2-40B4-BE49-F238E27FC236}">
                <a16:creationId xmlns:a16="http://schemas.microsoft.com/office/drawing/2014/main" id="{78CD13F7-FE5E-4564-955B-78635E1D6BD1}"/>
              </a:ext>
            </a:extLst>
          </p:cNvPr>
          <p:cNvSpPr>
            <a:spLocks noGrp="1"/>
          </p:cNvSpPr>
          <p:nvPr>
            <p:ph type="dt" sz="half" idx="10"/>
          </p:nvPr>
        </p:nvSpPr>
        <p:spPr>
          <a:xfrm>
            <a:off x="1751682" y="6356350"/>
            <a:ext cx="1829718" cy="365125"/>
          </a:xfrm>
        </p:spPr>
        <p:txBody>
          <a:bodyPr/>
          <a:lstStyle/>
          <a:p>
            <a:r>
              <a:rPr lang="en-US"/>
              <a:t>Date</a:t>
            </a:r>
          </a:p>
        </p:txBody>
      </p:sp>
      <p:sp>
        <p:nvSpPr>
          <p:cNvPr id="11" name="Footer Placeholder 4">
            <a:extLst>
              <a:ext uri="{FF2B5EF4-FFF2-40B4-BE49-F238E27FC236}">
                <a16:creationId xmlns:a16="http://schemas.microsoft.com/office/drawing/2014/main" id="{DFEC6B85-2D6C-4E54-AFB1-FC9C8C5BCCCD}"/>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C0A08B1B-1C08-468B-84FB-AF1608C8E4FD}"/>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
        <p:nvSpPr>
          <p:cNvPr id="15" name="Shape">
            <a:extLst>
              <a:ext uri="{FF2B5EF4-FFF2-40B4-BE49-F238E27FC236}">
                <a16:creationId xmlns:a16="http://schemas.microsoft.com/office/drawing/2014/main" id="{675C9B05-DDB4-274B-A11F-6A932D476E3E}"/>
              </a:ext>
            </a:extLst>
          </p:cNvPr>
          <p:cNvSpPr/>
          <p:nvPr userDrawn="1"/>
        </p:nvSpPr>
        <p:spPr>
          <a:xfrm>
            <a:off x="8949679" y="0"/>
            <a:ext cx="3242321" cy="5880102"/>
          </a:xfrm>
          <a:custGeom>
            <a:avLst/>
            <a:gdLst/>
            <a:ahLst/>
            <a:cxnLst>
              <a:cxn ang="0">
                <a:pos x="wd2" y="hd2"/>
              </a:cxn>
              <a:cxn ang="5400000">
                <a:pos x="wd2" y="hd2"/>
              </a:cxn>
              <a:cxn ang="10800000">
                <a:pos x="wd2" y="hd2"/>
              </a:cxn>
              <a:cxn ang="16200000">
                <a:pos x="wd2" y="hd2"/>
              </a:cxn>
            </a:cxnLst>
            <a:rect l="0" t="0" r="r" b="b"/>
            <a:pathLst>
              <a:path w="21600" h="21600" extrusionOk="0">
                <a:moveTo>
                  <a:pt x="3587" y="0"/>
                </a:moveTo>
                <a:lnTo>
                  <a:pt x="5922" y="0"/>
                </a:lnTo>
                <a:lnTo>
                  <a:pt x="0" y="3266"/>
                </a:lnTo>
                <a:lnTo>
                  <a:pt x="0" y="1978"/>
                </a:lnTo>
                <a:lnTo>
                  <a:pt x="3587" y="0"/>
                </a:lnTo>
                <a:close/>
                <a:moveTo>
                  <a:pt x="0" y="9839"/>
                </a:moveTo>
                <a:lnTo>
                  <a:pt x="0" y="11127"/>
                </a:lnTo>
                <a:lnTo>
                  <a:pt x="20170" y="0"/>
                </a:lnTo>
                <a:lnTo>
                  <a:pt x="17835" y="0"/>
                </a:lnTo>
                <a:lnTo>
                  <a:pt x="0" y="9839"/>
                </a:lnTo>
                <a:close/>
                <a:moveTo>
                  <a:pt x="0" y="4600"/>
                </a:moveTo>
                <a:lnTo>
                  <a:pt x="0" y="5888"/>
                </a:lnTo>
                <a:lnTo>
                  <a:pt x="10677" y="0"/>
                </a:lnTo>
                <a:lnTo>
                  <a:pt x="8342" y="0"/>
                </a:lnTo>
                <a:lnTo>
                  <a:pt x="0" y="4600"/>
                </a:lnTo>
                <a:close/>
                <a:moveTo>
                  <a:pt x="0" y="7222"/>
                </a:moveTo>
                <a:lnTo>
                  <a:pt x="0" y="8509"/>
                </a:lnTo>
                <a:lnTo>
                  <a:pt x="15424" y="5"/>
                </a:lnTo>
                <a:lnTo>
                  <a:pt x="13089" y="5"/>
                </a:lnTo>
                <a:lnTo>
                  <a:pt x="0" y="7222"/>
                </a:lnTo>
                <a:close/>
                <a:moveTo>
                  <a:pt x="0" y="15078"/>
                </a:moveTo>
                <a:lnTo>
                  <a:pt x="0" y="16366"/>
                </a:lnTo>
                <a:lnTo>
                  <a:pt x="21600" y="4455"/>
                </a:lnTo>
                <a:lnTo>
                  <a:pt x="21600" y="3168"/>
                </a:lnTo>
                <a:lnTo>
                  <a:pt x="0" y="15078"/>
                </a:lnTo>
                <a:close/>
                <a:moveTo>
                  <a:pt x="0" y="18983"/>
                </a:moveTo>
                <a:lnTo>
                  <a:pt x="21600" y="7073"/>
                </a:lnTo>
                <a:lnTo>
                  <a:pt x="21600" y="5785"/>
                </a:lnTo>
                <a:lnTo>
                  <a:pt x="0" y="17695"/>
                </a:lnTo>
                <a:lnTo>
                  <a:pt x="0" y="18983"/>
                </a:lnTo>
                <a:close/>
                <a:moveTo>
                  <a:pt x="0" y="12461"/>
                </a:moveTo>
                <a:lnTo>
                  <a:pt x="0" y="13748"/>
                </a:lnTo>
                <a:lnTo>
                  <a:pt x="21600" y="1838"/>
                </a:lnTo>
                <a:lnTo>
                  <a:pt x="21600" y="551"/>
                </a:lnTo>
                <a:lnTo>
                  <a:pt x="0" y="12461"/>
                </a:lnTo>
                <a:close/>
                <a:moveTo>
                  <a:pt x="21600" y="8402"/>
                </a:moveTo>
                <a:lnTo>
                  <a:pt x="0" y="20312"/>
                </a:lnTo>
                <a:lnTo>
                  <a:pt x="0" y="21600"/>
                </a:lnTo>
                <a:lnTo>
                  <a:pt x="21600" y="9690"/>
                </a:lnTo>
                <a:lnTo>
                  <a:pt x="21600" y="8402"/>
                </a:lnTo>
                <a:close/>
                <a:moveTo>
                  <a:pt x="0" y="648"/>
                </a:moveTo>
                <a:lnTo>
                  <a:pt x="1176" y="0"/>
                </a:lnTo>
                <a:lnTo>
                  <a:pt x="0" y="0"/>
                </a:lnTo>
                <a:lnTo>
                  <a:pt x="0" y="648"/>
                </a:lnTo>
                <a:close/>
              </a:path>
            </a:pathLst>
          </a:custGeom>
          <a:gradFill>
            <a:gsLst>
              <a:gs pos="0">
                <a:schemeClr val="accent1"/>
              </a:gs>
              <a:gs pos="100000">
                <a:schemeClr val="accent4"/>
              </a:gs>
            </a:gsLst>
            <a:lin ang="18600000" scaled="0"/>
          </a:gra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8" name="Freeform: Shape 17">
            <a:extLst>
              <a:ext uri="{FF2B5EF4-FFF2-40B4-BE49-F238E27FC236}">
                <a16:creationId xmlns:a16="http://schemas.microsoft.com/office/drawing/2014/main" id="{57D114BE-C4B3-47A7-9553-36CAA7347D8C}"/>
              </a:ext>
            </a:extLst>
          </p:cNvPr>
          <p:cNvSpPr/>
          <p:nvPr userDrawn="1"/>
        </p:nvSpPr>
        <p:spPr>
          <a:xfrm>
            <a:off x="1" y="3200386"/>
            <a:ext cx="1436671" cy="3657613"/>
          </a:xfrm>
          <a:custGeom>
            <a:avLst/>
            <a:gdLst>
              <a:gd name="connsiteX0" fmla="*/ 1436671 w 1436671"/>
              <a:gd name="connsiteY0" fmla="*/ 3564890 h 3657613"/>
              <a:gd name="connsiteX1" fmla="*/ 1436671 w 1436671"/>
              <a:gd name="connsiteY1" fmla="*/ 3571213 h 3657613"/>
              <a:gd name="connsiteX2" fmla="*/ 1436671 w 1436671"/>
              <a:gd name="connsiteY2" fmla="*/ 3657613 h 3657613"/>
              <a:gd name="connsiteX3" fmla="*/ 1343943 w 1436671"/>
              <a:gd name="connsiteY3" fmla="*/ 3657613 h 3657613"/>
              <a:gd name="connsiteX4" fmla="*/ 1436671 w 1436671"/>
              <a:gd name="connsiteY4" fmla="*/ 2851028 h 3657613"/>
              <a:gd name="connsiteX5" fmla="*/ 1436671 w 1436671"/>
              <a:gd name="connsiteY5" fmla="*/ 2857350 h 3657613"/>
              <a:gd name="connsiteX6" fmla="*/ 1436671 w 1436671"/>
              <a:gd name="connsiteY6" fmla="*/ 3207958 h 3657613"/>
              <a:gd name="connsiteX7" fmla="*/ 1436671 w 1436671"/>
              <a:gd name="connsiteY7" fmla="*/ 3214281 h 3657613"/>
              <a:gd name="connsiteX8" fmla="*/ 993447 w 1436671"/>
              <a:gd name="connsiteY8" fmla="*/ 3657613 h 3657613"/>
              <a:gd name="connsiteX9" fmla="*/ 630281 w 1436671"/>
              <a:gd name="connsiteY9" fmla="*/ 3657613 h 3657613"/>
              <a:gd name="connsiteX10" fmla="*/ 371194 w 1436671"/>
              <a:gd name="connsiteY10" fmla="*/ 2848504 h 3657613"/>
              <a:gd name="connsiteX11" fmla="*/ 370576 w 1436671"/>
              <a:gd name="connsiteY11" fmla="*/ 2853688 h 3657613"/>
              <a:gd name="connsiteX12" fmla="*/ 371194 w 1436671"/>
              <a:gd name="connsiteY12" fmla="*/ 2853688 h 3657613"/>
              <a:gd name="connsiteX13" fmla="*/ 1436671 w 1436671"/>
              <a:gd name="connsiteY13" fmla="*/ 0 h 3657613"/>
              <a:gd name="connsiteX14" fmla="*/ 1436671 w 1436671"/>
              <a:gd name="connsiteY14" fmla="*/ 6323 h 3657613"/>
              <a:gd name="connsiteX15" fmla="*/ 1436671 w 1436671"/>
              <a:gd name="connsiteY15" fmla="*/ 356932 h 3657613"/>
              <a:gd name="connsiteX16" fmla="*/ 1436671 w 1436671"/>
              <a:gd name="connsiteY16" fmla="*/ 363255 h 3657613"/>
              <a:gd name="connsiteX17" fmla="*/ 371194 w 1436671"/>
              <a:gd name="connsiteY17" fmla="*/ 1428676 h 3657613"/>
              <a:gd name="connsiteX18" fmla="*/ 371194 w 1436671"/>
              <a:gd name="connsiteY18" fmla="*/ 1422355 h 3657613"/>
              <a:gd name="connsiteX19" fmla="*/ 369165 w 1436671"/>
              <a:gd name="connsiteY19" fmla="*/ 1428848 h 3657613"/>
              <a:gd name="connsiteX20" fmla="*/ 369165 w 1436671"/>
              <a:gd name="connsiteY20" fmla="*/ 1779187 h 3657613"/>
              <a:gd name="connsiteX21" fmla="*/ 371194 w 1436671"/>
              <a:gd name="connsiteY21" fmla="*/ 1784342 h 3657613"/>
              <a:gd name="connsiteX22" fmla="*/ 371194 w 1436671"/>
              <a:gd name="connsiteY22" fmla="*/ 1778019 h 3657613"/>
              <a:gd name="connsiteX23" fmla="*/ 1436671 w 1436671"/>
              <a:gd name="connsiteY23" fmla="*/ 712599 h 3657613"/>
              <a:gd name="connsiteX24" fmla="*/ 1436671 w 1436671"/>
              <a:gd name="connsiteY24" fmla="*/ 718922 h 3657613"/>
              <a:gd name="connsiteX25" fmla="*/ 1436671 w 1436671"/>
              <a:gd name="connsiteY25" fmla="*/ 1069214 h 3657613"/>
              <a:gd name="connsiteX26" fmla="*/ 1436671 w 1436671"/>
              <a:gd name="connsiteY26" fmla="*/ 1075537 h 3657613"/>
              <a:gd name="connsiteX27" fmla="*/ 371194 w 1436671"/>
              <a:gd name="connsiteY27" fmla="*/ 2141274 h 3657613"/>
              <a:gd name="connsiteX28" fmla="*/ 371194 w 1436671"/>
              <a:gd name="connsiteY28" fmla="*/ 2134953 h 3657613"/>
              <a:gd name="connsiteX29" fmla="*/ 369165 w 1436671"/>
              <a:gd name="connsiteY29" fmla="*/ 2141126 h 3657613"/>
              <a:gd name="connsiteX30" fmla="*/ 369165 w 1436671"/>
              <a:gd name="connsiteY30" fmla="*/ 2491747 h 3657613"/>
              <a:gd name="connsiteX31" fmla="*/ 371194 w 1436671"/>
              <a:gd name="connsiteY31" fmla="*/ 2498205 h 3657613"/>
              <a:gd name="connsiteX32" fmla="*/ 371194 w 1436671"/>
              <a:gd name="connsiteY32" fmla="*/ 2491883 h 3657613"/>
              <a:gd name="connsiteX33" fmla="*/ 1436671 w 1436671"/>
              <a:gd name="connsiteY33" fmla="*/ 1426146 h 3657613"/>
              <a:gd name="connsiteX34" fmla="*/ 1436671 w 1436671"/>
              <a:gd name="connsiteY34" fmla="*/ 1432469 h 3657613"/>
              <a:gd name="connsiteX35" fmla="*/ 1436671 w 1436671"/>
              <a:gd name="connsiteY35" fmla="*/ 1783077 h 3657613"/>
              <a:gd name="connsiteX36" fmla="*/ 1436671 w 1436671"/>
              <a:gd name="connsiteY36" fmla="*/ 1789401 h 3657613"/>
              <a:gd name="connsiteX37" fmla="*/ 371786 w 1436671"/>
              <a:gd name="connsiteY37" fmla="*/ 2854228 h 3657613"/>
              <a:gd name="connsiteX38" fmla="*/ 371194 w 1436671"/>
              <a:gd name="connsiteY38" fmla="*/ 2854821 h 3657613"/>
              <a:gd name="connsiteX39" fmla="*/ 371194 w 1436671"/>
              <a:gd name="connsiteY39" fmla="*/ 2854821 h 3657613"/>
              <a:gd name="connsiteX40" fmla="*/ 371786 w 1436671"/>
              <a:gd name="connsiteY40" fmla="*/ 2854229 h 3657613"/>
              <a:gd name="connsiteX41" fmla="*/ 371786 w 1436671"/>
              <a:gd name="connsiteY41" fmla="*/ 3202895 h 3657613"/>
              <a:gd name="connsiteX42" fmla="*/ 371729 w 1436671"/>
              <a:gd name="connsiteY42" fmla="*/ 3203629 h 3657613"/>
              <a:gd name="connsiteX43" fmla="*/ 1436671 w 1436671"/>
              <a:gd name="connsiteY43" fmla="*/ 2138744 h 3657613"/>
              <a:gd name="connsiteX44" fmla="*/ 1436671 w 1436671"/>
              <a:gd name="connsiteY44" fmla="*/ 2145067 h 3657613"/>
              <a:gd name="connsiteX45" fmla="*/ 1436671 w 1436671"/>
              <a:gd name="connsiteY45" fmla="*/ 2495676 h 3657613"/>
              <a:gd name="connsiteX46" fmla="*/ 1436671 w 1436671"/>
              <a:gd name="connsiteY46" fmla="*/ 2501999 h 3657613"/>
              <a:gd name="connsiteX47" fmla="*/ 371194 w 1436671"/>
              <a:gd name="connsiteY47" fmla="*/ 3567419 h 3657613"/>
              <a:gd name="connsiteX48" fmla="*/ 371194 w 1436671"/>
              <a:gd name="connsiteY48" fmla="*/ 3561102 h 3657613"/>
              <a:gd name="connsiteX49" fmla="*/ 370576 w 1436671"/>
              <a:gd name="connsiteY49" fmla="*/ 3567381 h 3657613"/>
              <a:gd name="connsiteX50" fmla="*/ 370576 w 1436671"/>
              <a:gd name="connsiteY50" fmla="*/ 3657613 h 3657613"/>
              <a:gd name="connsiteX51" fmla="*/ 0 w 1436671"/>
              <a:gd name="connsiteY51" fmla="*/ 3657613 h 3657613"/>
              <a:gd name="connsiteX52" fmla="*/ 0 w 1436671"/>
              <a:gd name="connsiteY52" fmla="*/ 1085589 h 3657613"/>
              <a:gd name="connsiteX53" fmla="*/ 369366 w 1436671"/>
              <a:gd name="connsiteY53" fmla="*/ 716286 h 3657613"/>
              <a:gd name="connsiteX54" fmla="*/ 369366 w 1436671"/>
              <a:gd name="connsiteY54" fmla="*/ 1066908 h 3657613"/>
              <a:gd name="connsiteX55" fmla="*/ 371194 w 1436671"/>
              <a:gd name="connsiteY55" fmla="*/ 1071744 h 3657613"/>
              <a:gd name="connsiteX56" fmla="*/ 371194 w 1436671"/>
              <a:gd name="connsiteY56" fmla="*/ 1065420 h 36576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Lst>
            <a:rect l="l" t="t" r="r" b="b"/>
            <a:pathLst>
              <a:path w="1436671" h="3657613">
                <a:moveTo>
                  <a:pt x="1436671" y="3564890"/>
                </a:moveTo>
                <a:lnTo>
                  <a:pt x="1436671" y="3571213"/>
                </a:lnTo>
                <a:lnTo>
                  <a:pt x="1436671" y="3657613"/>
                </a:lnTo>
                <a:lnTo>
                  <a:pt x="1343943" y="3657613"/>
                </a:lnTo>
                <a:close/>
                <a:moveTo>
                  <a:pt x="1436671" y="2851028"/>
                </a:moveTo>
                <a:lnTo>
                  <a:pt x="1436671" y="2857350"/>
                </a:lnTo>
                <a:lnTo>
                  <a:pt x="1436671" y="3207958"/>
                </a:lnTo>
                <a:lnTo>
                  <a:pt x="1436671" y="3214281"/>
                </a:lnTo>
                <a:lnTo>
                  <a:pt x="993447" y="3657613"/>
                </a:lnTo>
                <a:lnTo>
                  <a:pt x="630281" y="3657613"/>
                </a:lnTo>
                <a:close/>
                <a:moveTo>
                  <a:pt x="371194" y="2848504"/>
                </a:moveTo>
                <a:lnTo>
                  <a:pt x="370576" y="2853688"/>
                </a:lnTo>
                <a:lnTo>
                  <a:pt x="371194" y="2853688"/>
                </a:lnTo>
                <a:close/>
                <a:moveTo>
                  <a:pt x="1436671" y="0"/>
                </a:moveTo>
                <a:lnTo>
                  <a:pt x="1436671" y="6323"/>
                </a:lnTo>
                <a:lnTo>
                  <a:pt x="1436671" y="356932"/>
                </a:lnTo>
                <a:lnTo>
                  <a:pt x="1436671" y="363255"/>
                </a:lnTo>
                <a:lnTo>
                  <a:pt x="371194" y="1428676"/>
                </a:lnTo>
                <a:lnTo>
                  <a:pt x="371194" y="1422355"/>
                </a:lnTo>
                <a:lnTo>
                  <a:pt x="369165" y="1428848"/>
                </a:lnTo>
                <a:lnTo>
                  <a:pt x="369165" y="1779187"/>
                </a:lnTo>
                <a:lnTo>
                  <a:pt x="371194" y="1784342"/>
                </a:lnTo>
                <a:lnTo>
                  <a:pt x="371194" y="1778019"/>
                </a:lnTo>
                <a:lnTo>
                  <a:pt x="1436671" y="712599"/>
                </a:lnTo>
                <a:lnTo>
                  <a:pt x="1436671" y="718922"/>
                </a:lnTo>
                <a:lnTo>
                  <a:pt x="1436671" y="1069214"/>
                </a:lnTo>
                <a:lnTo>
                  <a:pt x="1436671" y="1075537"/>
                </a:lnTo>
                <a:lnTo>
                  <a:pt x="371194" y="2141274"/>
                </a:lnTo>
                <a:lnTo>
                  <a:pt x="371194" y="2134953"/>
                </a:lnTo>
                <a:lnTo>
                  <a:pt x="369165" y="2141126"/>
                </a:lnTo>
                <a:lnTo>
                  <a:pt x="369165" y="2491747"/>
                </a:lnTo>
                <a:lnTo>
                  <a:pt x="371194" y="2498205"/>
                </a:lnTo>
                <a:lnTo>
                  <a:pt x="371194" y="2491883"/>
                </a:lnTo>
                <a:lnTo>
                  <a:pt x="1436671" y="1426146"/>
                </a:lnTo>
                <a:lnTo>
                  <a:pt x="1436671" y="1432469"/>
                </a:lnTo>
                <a:lnTo>
                  <a:pt x="1436671" y="1783077"/>
                </a:lnTo>
                <a:lnTo>
                  <a:pt x="1436671" y="1789401"/>
                </a:lnTo>
                <a:lnTo>
                  <a:pt x="371786" y="2854228"/>
                </a:lnTo>
                <a:lnTo>
                  <a:pt x="371194" y="2854821"/>
                </a:lnTo>
                <a:lnTo>
                  <a:pt x="371194" y="2854821"/>
                </a:lnTo>
                <a:lnTo>
                  <a:pt x="371786" y="2854229"/>
                </a:lnTo>
                <a:lnTo>
                  <a:pt x="371786" y="3202895"/>
                </a:lnTo>
                <a:lnTo>
                  <a:pt x="371729" y="3203629"/>
                </a:lnTo>
                <a:lnTo>
                  <a:pt x="1436671" y="2138744"/>
                </a:lnTo>
                <a:lnTo>
                  <a:pt x="1436671" y="2145067"/>
                </a:lnTo>
                <a:lnTo>
                  <a:pt x="1436671" y="2495676"/>
                </a:lnTo>
                <a:lnTo>
                  <a:pt x="1436671" y="2501999"/>
                </a:lnTo>
                <a:lnTo>
                  <a:pt x="371194" y="3567419"/>
                </a:lnTo>
                <a:lnTo>
                  <a:pt x="371194" y="3561102"/>
                </a:lnTo>
                <a:lnTo>
                  <a:pt x="370576" y="3567381"/>
                </a:lnTo>
                <a:lnTo>
                  <a:pt x="370576" y="3657613"/>
                </a:lnTo>
                <a:lnTo>
                  <a:pt x="0" y="3657613"/>
                </a:lnTo>
                <a:lnTo>
                  <a:pt x="0" y="1085589"/>
                </a:lnTo>
                <a:lnTo>
                  <a:pt x="369366" y="716286"/>
                </a:lnTo>
                <a:lnTo>
                  <a:pt x="369366" y="1066908"/>
                </a:lnTo>
                <a:lnTo>
                  <a:pt x="371194" y="1071744"/>
                </a:lnTo>
                <a:lnTo>
                  <a:pt x="371194" y="1065420"/>
                </a:lnTo>
                <a:close/>
              </a:path>
            </a:pathLst>
          </a:custGeom>
          <a:gradFill>
            <a:gsLst>
              <a:gs pos="99000">
                <a:schemeClr val="tx2">
                  <a:lumMod val="40000"/>
                  <a:lumOff val="60000"/>
                </a:schemeClr>
              </a:gs>
              <a:gs pos="0">
                <a:schemeClr val="tx2"/>
              </a:gs>
            </a:gsLst>
            <a:lin ang="0" scaled="0"/>
          </a:gradFill>
          <a:ln w="12700">
            <a:miter lim="400000"/>
          </a:ln>
        </p:spPr>
        <p:txBody>
          <a:bodyPr wrap="square" lIns="38100" tIns="38100" rIns="38100" bIns="38100" anchor="ctr">
            <a:noAutofit/>
          </a:bodyPr>
          <a:lstStyle/>
          <a:p>
            <a:pPr>
              <a:defRPr sz="3000">
                <a:solidFill>
                  <a:srgbClr val="FFFFFF"/>
                </a:solidFill>
                <a:effectLst>
                  <a:outerShdw blurRad="38100" dist="12700" dir="5400000" rotWithShape="0">
                    <a:srgbClr val="000000">
                      <a:alpha val="50000"/>
                    </a:srgbClr>
                  </a:outerShdw>
                </a:effectLst>
              </a:defRPr>
            </a:pPr>
            <a:endParaRPr/>
          </a:p>
        </p:txBody>
      </p:sp>
      <p:sp>
        <p:nvSpPr>
          <p:cNvPr id="19" name="Freeform: Shape 18">
            <a:extLst>
              <a:ext uri="{FF2B5EF4-FFF2-40B4-BE49-F238E27FC236}">
                <a16:creationId xmlns:a16="http://schemas.microsoft.com/office/drawing/2014/main" id="{B17EF17F-03EA-4501-ABC5-9CB1E386D928}"/>
              </a:ext>
            </a:extLst>
          </p:cNvPr>
          <p:cNvSpPr/>
          <p:nvPr userDrawn="1"/>
        </p:nvSpPr>
        <p:spPr>
          <a:xfrm>
            <a:off x="0" y="3916671"/>
            <a:ext cx="371786" cy="2941328"/>
          </a:xfrm>
          <a:custGeom>
            <a:avLst/>
            <a:gdLst>
              <a:gd name="connsiteX0" fmla="*/ 370576 w 371786"/>
              <a:gd name="connsiteY0" fmla="*/ 2851095 h 2941328"/>
              <a:gd name="connsiteX1" fmla="*/ 370576 w 371786"/>
              <a:gd name="connsiteY1" fmla="*/ 2941328 h 2941328"/>
              <a:gd name="connsiteX2" fmla="*/ 280352 w 371786"/>
              <a:gd name="connsiteY2" fmla="*/ 2941328 h 2941328"/>
              <a:gd name="connsiteX3" fmla="*/ 370576 w 371786"/>
              <a:gd name="connsiteY3" fmla="*/ 2137402 h 2941328"/>
              <a:gd name="connsiteX4" fmla="*/ 371786 w 371786"/>
              <a:gd name="connsiteY4" fmla="*/ 2137402 h 2941328"/>
              <a:gd name="connsiteX5" fmla="*/ 371786 w 371786"/>
              <a:gd name="connsiteY5" fmla="*/ 2486608 h 2941328"/>
              <a:gd name="connsiteX6" fmla="*/ 0 w 371786"/>
              <a:gd name="connsiteY6" fmla="*/ 2858428 h 2941328"/>
              <a:gd name="connsiteX7" fmla="*/ 0 w 371786"/>
              <a:gd name="connsiteY7" fmla="*/ 2507913 h 2941328"/>
              <a:gd name="connsiteX8" fmla="*/ 369165 w 371786"/>
              <a:gd name="connsiteY8" fmla="*/ 1424840 h 2941328"/>
              <a:gd name="connsiteX9" fmla="*/ 369165 w 371786"/>
              <a:gd name="connsiteY9" fmla="*/ 1775461 h 2941328"/>
              <a:gd name="connsiteX10" fmla="*/ 0 w 371786"/>
              <a:gd name="connsiteY10" fmla="*/ 2144631 h 2941328"/>
              <a:gd name="connsiteX11" fmla="*/ 0 w 371786"/>
              <a:gd name="connsiteY11" fmla="*/ 1794109 h 2941328"/>
              <a:gd name="connsiteX12" fmla="*/ 369165 w 371786"/>
              <a:gd name="connsiteY12" fmla="*/ 712562 h 2941328"/>
              <a:gd name="connsiteX13" fmla="*/ 369165 w 371786"/>
              <a:gd name="connsiteY13" fmla="*/ 1062900 h 2941328"/>
              <a:gd name="connsiteX14" fmla="*/ 0 w 371786"/>
              <a:gd name="connsiteY14" fmla="*/ 1432169 h 2941328"/>
              <a:gd name="connsiteX15" fmla="*/ 0 w 371786"/>
              <a:gd name="connsiteY15" fmla="*/ 1081732 h 2941328"/>
              <a:gd name="connsiteX16" fmla="*/ 369366 w 371786"/>
              <a:gd name="connsiteY16" fmla="*/ 0 h 2941328"/>
              <a:gd name="connsiteX17" fmla="*/ 369366 w 371786"/>
              <a:gd name="connsiteY17" fmla="*/ 350621 h 2941328"/>
              <a:gd name="connsiteX18" fmla="*/ 0 w 371786"/>
              <a:gd name="connsiteY18" fmla="*/ 719923 h 2941328"/>
              <a:gd name="connsiteX19" fmla="*/ 0 w 371786"/>
              <a:gd name="connsiteY19" fmla="*/ 369302 h 29413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371786" h="2941328">
                <a:moveTo>
                  <a:pt x="370576" y="2851095"/>
                </a:moveTo>
                <a:lnTo>
                  <a:pt x="370576" y="2941328"/>
                </a:lnTo>
                <a:lnTo>
                  <a:pt x="280352" y="2941328"/>
                </a:lnTo>
                <a:close/>
                <a:moveTo>
                  <a:pt x="370576" y="2137402"/>
                </a:moveTo>
                <a:lnTo>
                  <a:pt x="371786" y="2137402"/>
                </a:lnTo>
                <a:lnTo>
                  <a:pt x="371786" y="2486608"/>
                </a:lnTo>
                <a:lnTo>
                  <a:pt x="0" y="2858428"/>
                </a:lnTo>
                <a:lnTo>
                  <a:pt x="0" y="2507913"/>
                </a:lnTo>
                <a:close/>
                <a:moveTo>
                  <a:pt x="369165" y="1424840"/>
                </a:moveTo>
                <a:lnTo>
                  <a:pt x="369165" y="1775461"/>
                </a:lnTo>
                <a:lnTo>
                  <a:pt x="0" y="2144631"/>
                </a:lnTo>
                <a:lnTo>
                  <a:pt x="0" y="1794109"/>
                </a:lnTo>
                <a:close/>
                <a:moveTo>
                  <a:pt x="369165" y="712562"/>
                </a:moveTo>
                <a:lnTo>
                  <a:pt x="369165" y="1062900"/>
                </a:lnTo>
                <a:lnTo>
                  <a:pt x="0" y="1432169"/>
                </a:lnTo>
                <a:lnTo>
                  <a:pt x="0" y="1081732"/>
                </a:lnTo>
                <a:close/>
                <a:moveTo>
                  <a:pt x="369366" y="0"/>
                </a:moveTo>
                <a:lnTo>
                  <a:pt x="369366" y="350621"/>
                </a:lnTo>
                <a:lnTo>
                  <a:pt x="0" y="719923"/>
                </a:lnTo>
                <a:lnTo>
                  <a:pt x="0" y="369302"/>
                </a:lnTo>
                <a:close/>
              </a:path>
            </a:pathLst>
          </a:custGeom>
          <a:gradFill>
            <a:gsLst>
              <a:gs pos="0">
                <a:schemeClr val="accent1"/>
              </a:gs>
              <a:gs pos="99000">
                <a:schemeClr val="accent4"/>
              </a:gs>
            </a:gsLst>
            <a:lin ang="18600000" scaled="0"/>
          </a:gradFill>
          <a:ln w="12700">
            <a:miter lim="400000"/>
          </a:ln>
        </p:spPr>
        <p:txBody>
          <a:bodyPr wrap="square" lIns="38100" tIns="38100" rIns="38100" bIns="38100" anchor="ctr">
            <a:noAutofit/>
          </a:bodyPr>
          <a:lstStyle/>
          <a:p>
            <a:pPr>
              <a:defRPr sz="3000">
                <a:solidFill>
                  <a:srgbClr val="FFFFFF"/>
                </a:solidFill>
                <a:effectLst>
                  <a:outerShdw blurRad="38100" dist="12700" dir="5400000" rotWithShape="0">
                    <a:srgbClr val="000000">
                      <a:alpha val="50000"/>
                    </a:srgbClr>
                  </a:outerShdw>
                </a:effectLst>
              </a:defRPr>
            </a:pPr>
            <a:endParaRPr/>
          </a:p>
        </p:txBody>
      </p:sp>
    </p:spTree>
    <p:extLst>
      <p:ext uri="{BB962C8B-B14F-4D97-AF65-F5344CB8AC3E}">
        <p14:creationId xmlns:p14="http://schemas.microsoft.com/office/powerpoint/2010/main" val="20923523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ection 2">
    <p:spTree>
      <p:nvGrpSpPr>
        <p:cNvPr id="1" name=""/>
        <p:cNvGrpSpPr/>
        <p:nvPr/>
      </p:nvGrpSpPr>
      <p:grpSpPr>
        <a:xfrm>
          <a:off x="0" y="0"/>
          <a:ext cx="0" cy="0"/>
          <a:chOff x="0" y="0"/>
          <a:chExt cx="0" cy="0"/>
        </a:xfrm>
      </p:grpSpPr>
      <p:sp>
        <p:nvSpPr>
          <p:cNvPr id="20" name="Freeform: Shape 19">
            <a:extLst>
              <a:ext uri="{FF2B5EF4-FFF2-40B4-BE49-F238E27FC236}">
                <a16:creationId xmlns:a16="http://schemas.microsoft.com/office/drawing/2014/main" id="{F0492F95-4515-40FE-BFD4-2DA290B07346}"/>
              </a:ext>
            </a:extLst>
          </p:cNvPr>
          <p:cNvSpPr/>
          <p:nvPr userDrawn="1"/>
        </p:nvSpPr>
        <p:spPr>
          <a:xfrm>
            <a:off x="10059664" y="1409687"/>
            <a:ext cx="2134220" cy="5448313"/>
          </a:xfrm>
          <a:custGeom>
            <a:avLst/>
            <a:gdLst>
              <a:gd name="connsiteX0" fmla="*/ 2134220 w 2134220"/>
              <a:gd name="connsiteY0" fmla="*/ 4988506 h 5448313"/>
              <a:gd name="connsiteX1" fmla="*/ 2134220 w 2134220"/>
              <a:gd name="connsiteY1" fmla="*/ 4994829 h 5448313"/>
              <a:gd name="connsiteX2" fmla="*/ 2134220 w 2134220"/>
              <a:gd name="connsiteY2" fmla="*/ 5345438 h 5448313"/>
              <a:gd name="connsiteX3" fmla="*/ 2134220 w 2134220"/>
              <a:gd name="connsiteY3" fmla="*/ 5351761 h 5448313"/>
              <a:gd name="connsiteX4" fmla="*/ 2037654 w 2134220"/>
              <a:gd name="connsiteY4" fmla="*/ 5448313 h 5448313"/>
              <a:gd name="connsiteX5" fmla="*/ 1674483 w 2134220"/>
              <a:gd name="connsiteY5" fmla="*/ 5448313 h 5448313"/>
              <a:gd name="connsiteX6" fmla="*/ 1067460 w 2134220"/>
              <a:gd name="connsiteY6" fmla="*/ 4273701 h 5448313"/>
              <a:gd name="connsiteX7" fmla="*/ 1066842 w 2134220"/>
              <a:gd name="connsiteY7" fmla="*/ 4279942 h 5448313"/>
              <a:gd name="connsiteX8" fmla="*/ 1067460 w 2134220"/>
              <a:gd name="connsiteY8" fmla="*/ 4279942 h 5448313"/>
              <a:gd name="connsiteX9" fmla="*/ 1067460 w 2134220"/>
              <a:gd name="connsiteY9" fmla="*/ 2848504 h 5448313"/>
              <a:gd name="connsiteX10" fmla="*/ 1066842 w 2134220"/>
              <a:gd name="connsiteY10" fmla="*/ 2853688 h 5448313"/>
              <a:gd name="connsiteX11" fmla="*/ 1067460 w 2134220"/>
              <a:gd name="connsiteY11" fmla="*/ 2853688 h 5448313"/>
              <a:gd name="connsiteX12" fmla="*/ 2132937 w 2134220"/>
              <a:gd name="connsiteY12" fmla="*/ 0 h 5448313"/>
              <a:gd name="connsiteX13" fmla="*/ 2132937 w 2134220"/>
              <a:gd name="connsiteY13" fmla="*/ 6323 h 5448313"/>
              <a:gd name="connsiteX14" fmla="*/ 2132937 w 2134220"/>
              <a:gd name="connsiteY14" fmla="*/ 356932 h 5448313"/>
              <a:gd name="connsiteX15" fmla="*/ 2132937 w 2134220"/>
              <a:gd name="connsiteY15" fmla="*/ 363255 h 5448313"/>
              <a:gd name="connsiteX16" fmla="*/ 1067460 w 2134220"/>
              <a:gd name="connsiteY16" fmla="*/ 1428675 h 5448313"/>
              <a:gd name="connsiteX17" fmla="*/ 1067460 w 2134220"/>
              <a:gd name="connsiteY17" fmla="*/ 1422355 h 5448313"/>
              <a:gd name="connsiteX18" fmla="*/ 1065431 w 2134220"/>
              <a:gd name="connsiteY18" fmla="*/ 1428848 h 5448313"/>
              <a:gd name="connsiteX19" fmla="*/ 1065431 w 2134220"/>
              <a:gd name="connsiteY19" fmla="*/ 1779186 h 5448313"/>
              <a:gd name="connsiteX20" fmla="*/ 1067460 w 2134220"/>
              <a:gd name="connsiteY20" fmla="*/ 1784342 h 5448313"/>
              <a:gd name="connsiteX21" fmla="*/ 1067460 w 2134220"/>
              <a:gd name="connsiteY21" fmla="*/ 1778019 h 5448313"/>
              <a:gd name="connsiteX22" fmla="*/ 2132937 w 2134220"/>
              <a:gd name="connsiteY22" fmla="*/ 712599 h 5448313"/>
              <a:gd name="connsiteX23" fmla="*/ 2132937 w 2134220"/>
              <a:gd name="connsiteY23" fmla="*/ 718922 h 5448313"/>
              <a:gd name="connsiteX24" fmla="*/ 2132937 w 2134220"/>
              <a:gd name="connsiteY24" fmla="*/ 1069214 h 5448313"/>
              <a:gd name="connsiteX25" fmla="*/ 2132937 w 2134220"/>
              <a:gd name="connsiteY25" fmla="*/ 1075537 h 5448313"/>
              <a:gd name="connsiteX26" fmla="*/ 1067460 w 2134220"/>
              <a:gd name="connsiteY26" fmla="*/ 2141273 h 5448313"/>
              <a:gd name="connsiteX27" fmla="*/ 1067460 w 2134220"/>
              <a:gd name="connsiteY27" fmla="*/ 2134953 h 5448313"/>
              <a:gd name="connsiteX28" fmla="*/ 1065431 w 2134220"/>
              <a:gd name="connsiteY28" fmla="*/ 2141126 h 5448313"/>
              <a:gd name="connsiteX29" fmla="*/ 1065431 w 2134220"/>
              <a:gd name="connsiteY29" fmla="*/ 2491747 h 5448313"/>
              <a:gd name="connsiteX30" fmla="*/ 1067460 w 2134220"/>
              <a:gd name="connsiteY30" fmla="*/ 2498205 h 5448313"/>
              <a:gd name="connsiteX31" fmla="*/ 1067460 w 2134220"/>
              <a:gd name="connsiteY31" fmla="*/ 2491882 h 5448313"/>
              <a:gd name="connsiteX32" fmla="*/ 2132937 w 2134220"/>
              <a:gd name="connsiteY32" fmla="*/ 1426146 h 5448313"/>
              <a:gd name="connsiteX33" fmla="*/ 2132937 w 2134220"/>
              <a:gd name="connsiteY33" fmla="*/ 1432469 h 5448313"/>
              <a:gd name="connsiteX34" fmla="*/ 2132937 w 2134220"/>
              <a:gd name="connsiteY34" fmla="*/ 1783077 h 5448313"/>
              <a:gd name="connsiteX35" fmla="*/ 2132937 w 2134220"/>
              <a:gd name="connsiteY35" fmla="*/ 1789400 h 5448313"/>
              <a:gd name="connsiteX36" fmla="*/ 1068052 w 2134220"/>
              <a:gd name="connsiteY36" fmla="*/ 2854228 h 5448313"/>
              <a:gd name="connsiteX37" fmla="*/ 1067460 w 2134220"/>
              <a:gd name="connsiteY37" fmla="*/ 2854820 h 5448313"/>
              <a:gd name="connsiteX38" fmla="*/ 1067460 w 2134220"/>
              <a:gd name="connsiteY38" fmla="*/ 2854821 h 5448313"/>
              <a:gd name="connsiteX39" fmla="*/ 1068052 w 2134220"/>
              <a:gd name="connsiteY39" fmla="*/ 2854229 h 5448313"/>
              <a:gd name="connsiteX40" fmla="*/ 1068052 w 2134220"/>
              <a:gd name="connsiteY40" fmla="*/ 3202894 h 5448313"/>
              <a:gd name="connsiteX41" fmla="*/ 1067995 w 2134220"/>
              <a:gd name="connsiteY41" fmla="*/ 3203629 h 5448313"/>
              <a:gd name="connsiteX42" fmla="*/ 2132937 w 2134220"/>
              <a:gd name="connsiteY42" fmla="*/ 2138744 h 5448313"/>
              <a:gd name="connsiteX43" fmla="*/ 2132937 w 2134220"/>
              <a:gd name="connsiteY43" fmla="*/ 2145067 h 5448313"/>
              <a:gd name="connsiteX44" fmla="*/ 2132937 w 2134220"/>
              <a:gd name="connsiteY44" fmla="*/ 2495676 h 5448313"/>
              <a:gd name="connsiteX45" fmla="*/ 2132937 w 2134220"/>
              <a:gd name="connsiteY45" fmla="*/ 2501999 h 5448313"/>
              <a:gd name="connsiteX46" fmla="*/ 1067460 w 2134220"/>
              <a:gd name="connsiteY46" fmla="*/ 3567419 h 5448313"/>
              <a:gd name="connsiteX47" fmla="*/ 1067460 w 2134220"/>
              <a:gd name="connsiteY47" fmla="*/ 3561102 h 5448313"/>
              <a:gd name="connsiteX48" fmla="*/ 1066842 w 2134220"/>
              <a:gd name="connsiteY48" fmla="*/ 3567381 h 5448313"/>
              <a:gd name="connsiteX49" fmla="*/ 1066842 w 2134220"/>
              <a:gd name="connsiteY49" fmla="*/ 3918002 h 5448313"/>
              <a:gd name="connsiteX50" fmla="*/ 1067460 w 2134220"/>
              <a:gd name="connsiteY50" fmla="*/ 3923083 h 5448313"/>
              <a:gd name="connsiteX51" fmla="*/ 1067460 w 2134220"/>
              <a:gd name="connsiteY51" fmla="*/ 3916763 h 5448313"/>
              <a:gd name="connsiteX52" fmla="*/ 2132937 w 2134220"/>
              <a:gd name="connsiteY52" fmla="*/ 2851027 h 5448313"/>
              <a:gd name="connsiteX53" fmla="*/ 2132937 w 2134220"/>
              <a:gd name="connsiteY53" fmla="*/ 2857350 h 5448313"/>
              <a:gd name="connsiteX54" fmla="*/ 2132937 w 2134220"/>
              <a:gd name="connsiteY54" fmla="*/ 3207958 h 5448313"/>
              <a:gd name="connsiteX55" fmla="*/ 2132937 w 2134220"/>
              <a:gd name="connsiteY55" fmla="*/ 3214281 h 5448313"/>
              <a:gd name="connsiteX56" fmla="*/ 1067536 w 2134220"/>
              <a:gd name="connsiteY56" fmla="*/ 4279941 h 5448313"/>
              <a:gd name="connsiteX57" fmla="*/ 1067536 w 2134220"/>
              <a:gd name="connsiteY57" fmla="*/ 4279942 h 5448313"/>
              <a:gd name="connsiteX58" fmla="*/ 1067535 w 2134220"/>
              <a:gd name="connsiteY58" fmla="*/ 4279942 h 5448313"/>
              <a:gd name="connsiteX59" fmla="*/ 1067460 w 2134220"/>
              <a:gd name="connsiteY59" fmla="*/ 4280017 h 5448313"/>
              <a:gd name="connsiteX60" fmla="*/ 1067460 w 2134220"/>
              <a:gd name="connsiteY60" fmla="*/ 4280019 h 5448313"/>
              <a:gd name="connsiteX61" fmla="*/ 1067536 w 2134220"/>
              <a:gd name="connsiteY61" fmla="*/ 4279942 h 5448313"/>
              <a:gd name="connsiteX62" fmla="*/ 1068052 w 2134220"/>
              <a:gd name="connsiteY62" fmla="*/ 4279942 h 5448313"/>
              <a:gd name="connsiteX63" fmla="*/ 1068052 w 2134220"/>
              <a:gd name="connsiteY63" fmla="*/ 4629149 h 5448313"/>
              <a:gd name="connsiteX64" fmla="*/ 1068003 w 2134220"/>
              <a:gd name="connsiteY64" fmla="*/ 4629767 h 5448313"/>
              <a:gd name="connsiteX65" fmla="*/ 2132937 w 2134220"/>
              <a:gd name="connsiteY65" fmla="*/ 3564890 h 5448313"/>
              <a:gd name="connsiteX66" fmla="*/ 2132937 w 2134220"/>
              <a:gd name="connsiteY66" fmla="*/ 3571213 h 5448313"/>
              <a:gd name="connsiteX67" fmla="*/ 2132937 w 2134220"/>
              <a:gd name="connsiteY67" fmla="*/ 3921821 h 5448313"/>
              <a:gd name="connsiteX68" fmla="*/ 2132937 w 2134220"/>
              <a:gd name="connsiteY68" fmla="*/ 3928144 h 5448313"/>
              <a:gd name="connsiteX69" fmla="*/ 1067460 w 2134220"/>
              <a:gd name="connsiteY69" fmla="*/ 4993565 h 5448313"/>
              <a:gd name="connsiteX70" fmla="*/ 1067460 w 2134220"/>
              <a:gd name="connsiteY70" fmla="*/ 4987248 h 5448313"/>
              <a:gd name="connsiteX71" fmla="*/ 1066842 w 2134220"/>
              <a:gd name="connsiteY71" fmla="*/ 4992504 h 5448313"/>
              <a:gd name="connsiteX72" fmla="*/ 1066842 w 2134220"/>
              <a:gd name="connsiteY72" fmla="*/ 5342842 h 5448313"/>
              <a:gd name="connsiteX73" fmla="*/ 1067460 w 2134220"/>
              <a:gd name="connsiteY73" fmla="*/ 5349228 h 5448313"/>
              <a:gd name="connsiteX74" fmla="*/ 1067460 w 2134220"/>
              <a:gd name="connsiteY74" fmla="*/ 5342909 h 5448313"/>
              <a:gd name="connsiteX75" fmla="*/ 2132937 w 2134220"/>
              <a:gd name="connsiteY75" fmla="*/ 4277488 h 5448313"/>
              <a:gd name="connsiteX76" fmla="*/ 2132937 w 2134220"/>
              <a:gd name="connsiteY76" fmla="*/ 4283811 h 5448313"/>
              <a:gd name="connsiteX77" fmla="*/ 2132937 w 2134220"/>
              <a:gd name="connsiteY77" fmla="*/ 4634104 h 5448313"/>
              <a:gd name="connsiteX78" fmla="*/ 2132937 w 2134220"/>
              <a:gd name="connsiteY78" fmla="*/ 4640743 h 5448313"/>
              <a:gd name="connsiteX79" fmla="*/ 1325324 w 2134220"/>
              <a:gd name="connsiteY79" fmla="*/ 5448313 h 5448313"/>
              <a:gd name="connsiteX80" fmla="*/ 1567 w 2134220"/>
              <a:gd name="connsiteY80" fmla="*/ 5448313 h 5448313"/>
              <a:gd name="connsiteX81" fmla="*/ 1210 w 2134220"/>
              <a:gd name="connsiteY81" fmla="*/ 5345389 h 5448313"/>
              <a:gd name="connsiteX82" fmla="*/ 1884 w 2134220"/>
              <a:gd name="connsiteY82" fmla="*/ 5339116 h 5448313"/>
              <a:gd name="connsiteX83" fmla="*/ 1884 w 2134220"/>
              <a:gd name="connsiteY83" fmla="*/ 5339115 h 5448313"/>
              <a:gd name="connsiteX84" fmla="*/ 1884 w 2134220"/>
              <a:gd name="connsiteY84" fmla="*/ 4988507 h 5448313"/>
              <a:gd name="connsiteX85" fmla="*/ 1210 w 2134220"/>
              <a:gd name="connsiteY85" fmla="*/ 4983448 h 5448313"/>
              <a:gd name="connsiteX86" fmla="*/ 1210 w 2134220"/>
              <a:gd name="connsiteY86" fmla="*/ 4633110 h 5448313"/>
              <a:gd name="connsiteX87" fmla="*/ 1884 w 2134220"/>
              <a:gd name="connsiteY87" fmla="*/ 4626517 h 5448313"/>
              <a:gd name="connsiteX88" fmla="*/ 1884 w 2134220"/>
              <a:gd name="connsiteY88" fmla="*/ 4626516 h 5448313"/>
              <a:gd name="connsiteX89" fmla="*/ 1884 w 2134220"/>
              <a:gd name="connsiteY89" fmla="*/ 4276225 h 5448313"/>
              <a:gd name="connsiteX90" fmla="*/ 1884 w 2134220"/>
              <a:gd name="connsiteY90" fmla="*/ 4276224 h 5448313"/>
              <a:gd name="connsiteX91" fmla="*/ 2421 w 2134220"/>
              <a:gd name="connsiteY91" fmla="*/ 4268623 h 5448313"/>
              <a:gd name="connsiteX92" fmla="*/ 1210 w 2134220"/>
              <a:gd name="connsiteY92" fmla="*/ 3919134 h 5448313"/>
              <a:gd name="connsiteX93" fmla="*/ 1884 w 2134220"/>
              <a:gd name="connsiteY93" fmla="*/ 3914235 h 5448313"/>
              <a:gd name="connsiteX94" fmla="*/ 1884 w 2134220"/>
              <a:gd name="connsiteY94" fmla="*/ 3914234 h 5448313"/>
              <a:gd name="connsiteX95" fmla="*/ 1884 w 2134220"/>
              <a:gd name="connsiteY95" fmla="*/ 3563626 h 5448313"/>
              <a:gd name="connsiteX96" fmla="*/ 0 w 2134220"/>
              <a:gd name="connsiteY96" fmla="*/ 3557193 h 5448313"/>
              <a:gd name="connsiteX97" fmla="*/ 0 w 2134220"/>
              <a:gd name="connsiteY97" fmla="*/ 3206856 h 5448313"/>
              <a:gd name="connsiteX98" fmla="*/ 1884 w 2134220"/>
              <a:gd name="connsiteY98" fmla="*/ 3200372 h 5448313"/>
              <a:gd name="connsiteX99" fmla="*/ 1884 w 2134220"/>
              <a:gd name="connsiteY99" fmla="*/ 3200371 h 5448313"/>
              <a:gd name="connsiteX100" fmla="*/ 1884 w 2134220"/>
              <a:gd name="connsiteY100" fmla="*/ 2849763 h 5448313"/>
              <a:gd name="connsiteX101" fmla="*/ 0 w 2134220"/>
              <a:gd name="connsiteY101" fmla="*/ 2844915 h 5448313"/>
              <a:gd name="connsiteX102" fmla="*/ 0 w 2134220"/>
              <a:gd name="connsiteY102" fmla="*/ 2494294 h 5448313"/>
              <a:gd name="connsiteX103" fmla="*/ 1884 w 2134220"/>
              <a:gd name="connsiteY103" fmla="*/ 2488089 h 5448313"/>
              <a:gd name="connsiteX104" fmla="*/ 1884 w 2134220"/>
              <a:gd name="connsiteY104" fmla="*/ 2488088 h 5448313"/>
              <a:gd name="connsiteX105" fmla="*/ 1884 w 2134220"/>
              <a:gd name="connsiteY105" fmla="*/ 2137481 h 5448313"/>
              <a:gd name="connsiteX106" fmla="*/ 0 w 2134220"/>
              <a:gd name="connsiteY106" fmla="*/ 2132354 h 5448313"/>
              <a:gd name="connsiteX107" fmla="*/ 0 w 2134220"/>
              <a:gd name="connsiteY107" fmla="*/ 1781733 h 5448313"/>
              <a:gd name="connsiteX108" fmla="*/ 1065632 w 2134220"/>
              <a:gd name="connsiteY108" fmla="*/ 716286 h 5448313"/>
              <a:gd name="connsiteX109" fmla="*/ 1065632 w 2134220"/>
              <a:gd name="connsiteY109" fmla="*/ 1066907 h 5448313"/>
              <a:gd name="connsiteX110" fmla="*/ 1067460 w 2134220"/>
              <a:gd name="connsiteY110" fmla="*/ 1071743 h 5448313"/>
              <a:gd name="connsiteX111" fmla="*/ 1067460 w 2134220"/>
              <a:gd name="connsiteY111" fmla="*/ 1065420 h 54483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Lst>
            <a:rect l="l" t="t" r="r" b="b"/>
            <a:pathLst>
              <a:path w="2134220" h="5448313">
                <a:moveTo>
                  <a:pt x="2134220" y="4988506"/>
                </a:moveTo>
                <a:lnTo>
                  <a:pt x="2134220" y="4994829"/>
                </a:lnTo>
                <a:lnTo>
                  <a:pt x="2134220" y="5345438"/>
                </a:lnTo>
                <a:lnTo>
                  <a:pt x="2134220" y="5351761"/>
                </a:lnTo>
                <a:lnTo>
                  <a:pt x="2037654" y="5448313"/>
                </a:lnTo>
                <a:lnTo>
                  <a:pt x="1674483" y="5448313"/>
                </a:lnTo>
                <a:close/>
                <a:moveTo>
                  <a:pt x="1067460" y="4273701"/>
                </a:moveTo>
                <a:lnTo>
                  <a:pt x="1066842" y="4279942"/>
                </a:lnTo>
                <a:lnTo>
                  <a:pt x="1067460" y="4279942"/>
                </a:lnTo>
                <a:close/>
                <a:moveTo>
                  <a:pt x="1067460" y="2848504"/>
                </a:moveTo>
                <a:lnTo>
                  <a:pt x="1066842" y="2853688"/>
                </a:lnTo>
                <a:lnTo>
                  <a:pt x="1067460" y="2853688"/>
                </a:lnTo>
                <a:close/>
                <a:moveTo>
                  <a:pt x="2132937" y="0"/>
                </a:moveTo>
                <a:lnTo>
                  <a:pt x="2132937" y="6323"/>
                </a:lnTo>
                <a:lnTo>
                  <a:pt x="2132937" y="356932"/>
                </a:lnTo>
                <a:lnTo>
                  <a:pt x="2132937" y="363255"/>
                </a:lnTo>
                <a:lnTo>
                  <a:pt x="1067460" y="1428675"/>
                </a:lnTo>
                <a:lnTo>
                  <a:pt x="1067460" y="1422355"/>
                </a:lnTo>
                <a:lnTo>
                  <a:pt x="1065431" y="1428848"/>
                </a:lnTo>
                <a:lnTo>
                  <a:pt x="1065431" y="1779186"/>
                </a:lnTo>
                <a:lnTo>
                  <a:pt x="1067460" y="1784342"/>
                </a:lnTo>
                <a:lnTo>
                  <a:pt x="1067460" y="1778019"/>
                </a:lnTo>
                <a:lnTo>
                  <a:pt x="2132937" y="712599"/>
                </a:lnTo>
                <a:lnTo>
                  <a:pt x="2132937" y="718922"/>
                </a:lnTo>
                <a:lnTo>
                  <a:pt x="2132937" y="1069214"/>
                </a:lnTo>
                <a:lnTo>
                  <a:pt x="2132937" y="1075537"/>
                </a:lnTo>
                <a:lnTo>
                  <a:pt x="1067460" y="2141273"/>
                </a:lnTo>
                <a:lnTo>
                  <a:pt x="1067460" y="2134953"/>
                </a:lnTo>
                <a:lnTo>
                  <a:pt x="1065431" y="2141126"/>
                </a:lnTo>
                <a:lnTo>
                  <a:pt x="1065431" y="2491747"/>
                </a:lnTo>
                <a:lnTo>
                  <a:pt x="1067460" y="2498205"/>
                </a:lnTo>
                <a:lnTo>
                  <a:pt x="1067460" y="2491882"/>
                </a:lnTo>
                <a:lnTo>
                  <a:pt x="2132937" y="1426146"/>
                </a:lnTo>
                <a:lnTo>
                  <a:pt x="2132937" y="1432469"/>
                </a:lnTo>
                <a:lnTo>
                  <a:pt x="2132937" y="1783077"/>
                </a:lnTo>
                <a:lnTo>
                  <a:pt x="2132937" y="1789400"/>
                </a:lnTo>
                <a:lnTo>
                  <a:pt x="1068052" y="2854228"/>
                </a:lnTo>
                <a:lnTo>
                  <a:pt x="1067460" y="2854820"/>
                </a:lnTo>
                <a:lnTo>
                  <a:pt x="1067460" y="2854821"/>
                </a:lnTo>
                <a:lnTo>
                  <a:pt x="1068052" y="2854229"/>
                </a:lnTo>
                <a:lnTo>
                  <a:pt x="1068052" y="3202894"/>
                </a:lnTo>
                <a:lnTo>
                  <a:pt x="1067995" y="3203629"/>
                </a:lnTo>
                <a:lnTo>
                  <a:pt x="2132937" y="2138744"/>
                </a:lnTo>
                <a:lnTo>
                  <a:pt x="2132937" y="2145067"/>
                </a:lnTo>
                <a:lnTo>
                  <a:pt x="2132937" y="2495676"/>
                </a:lnTo>
                <a:lnTo>
                  <a:pt x="2132937" y="2501999"/>
                </a:lnTo>
                <a:lnTo>
                  <a:pt x="1067460" y="3567419"/>
                </a:lnTo>
                <a:lnTo>
                  <a:pt x="1067460" y="3561102"/>
                </a:lnTo>
                <a:lnTo>
                  <a:pt x="1066842" y="3567381"/>
                </a:lnTo>
                <a:lnTo>
                  <a:pt x="1066842" y="3918002"/>
                </a:lnTo>
                <a:lnTo>
                  <a:pt x="1067460" y="3923083"/>
                </a:lnTo>
                <a:lnTo>
                  <a:pt x="1067460" y="3916763"/>
                </a:lnTo>
                <a:lnTo>
                  <a:pt x="2132937" y="2851027"/>
                </a:lnTo>
                <a:lnTo>
                  <a:pt x="2132937" y="2857350"/>
                </a:lnTo>
                <a:lnTo>
                  <a:pt x="2132937" y="3207958"/>
                </a:lnTo>
                <a:lnTo>
                  <a:pt x="2132937" y="3214281"/>
                </a:lnTo>
                <a:lnTo>
                  <a:pt x="1067536" y="4279941"/>
                </a:lnTo>
                <a:lnTo>
                  <a:pt x="1067536" y="4279942"/>
                </a:lnTo>
                <a:lnTo>
                  <a:pt x="1067535" y="4279942"/>
                </a:lnTo>
                <a:lnTo>
                  <a:pt x="1067460" y="4280017"/>
                </a:lnTo>
                <a:lnTo>
                  <a:pt x="1067460" y="4280019"/>
                </a:lnTo>
                <a:cubicBezTo>
                  <a:pt x="1067485" y="4279993"/>
                  <a:pt x="1067511" y="4279968"/>
                  <a:pt x="1067536" y="4279942"/>
                </a:cubicBezTo>
                <a:lnTo>
                  <a:pt x="1068052" y="4279942"/>
                </a:lnTo>
                <a:lnTo>
                  <a:pt x="1068052" y="4629149"/>
                </a:lnTo>
                <a:lnTo>
                  <a:pt x="1068003" y="4629767"/>
                </a:lnTo>
                <a:lnTo>
                  <a:pt x="2132937" y="3564890"/>
                </a:lnTo>
                <a:lnTo>
                  <a:pt x="2132937" y="3571213"/>
                </a:lnTo>
                <a:lnTo>
                  <a:pt x="2132937" y="3921821"/>
                </a:lnTo>
                <a:lnTo>
                  <a:pt x="2132937" y="3928144"/>
                </a:lnTo>
                <a:lnTo>
                  <a:pt x="1067460" y="4993565"/>
                </a:lnTo>
                <a:lnTo>
                  <a:pt x="1067460" y="4987248"/>
                </a:lnTo>
                <a:lnTo>
                  <a:pt x="1066842" y="4992504"/>
                </a:lnTo>
                <a:lnTo>
                  <a:pt x="1066842" y="5342842"/>
                </a:lnTo>
                <a:lnTo>
                  <a:pt x="1067460" y="5349228"/>
                </a:lnTo>
                <a:lnTo>
                  <a:pt x="1067460" y="5342909"/>
                </a:lnTo>
                <a:lnTo>
                  <a:pt x="2132937" y="4277488"/>
                </a:lnTo>
                <a:lnTo>
                  <a:pt x="2132937" y="4283811"/>
                </a:lnTo>
                <a:lnTo>
                  <a:pt x="2132937" y="4634104"/>
                </a:lnTo>
                <a:lnTo>
                  <a:pt x="2132937" y="4640743"/>
                </a:lnTo>
                <a:lnTo>
                  <a:pt x="1325324" y="5448313"/>
                </a:lnTo>
                <a:lnTo>
                  <a:pt x="1567" y="5448313"/>
                </a:lnTo>
                <a:lnTo>
                  <a:pt x="1210" y="5345389"/>
                </a:lnTo>
                <a:cubicBezTo>
                  <a:pt x="1435" y="5343298"/>
                  <a:pt x="1659" y="5341207"/>
                  <a:pt x="1884" y="5339116"/>
                </a:cubicBezTo>
                <a:lnTo>
                  <a:pt x="1884" y="5339115"/>
                </a:lnTo>
                <a:lnTo>
                  <a:pt x="1884" y="4988507"/>
                </a:lnTo>
                <a:cubicBezTo>
                  <a:pt x="1659" y="4986821"/>
                  <a:pt x="1435" y="4985134"/>
                  <a:pt x="1210" y="4983448"/>
                </a:cubicBezTo>
                <a:lnTo>
                  <a:pt x="1210" y="4633110"/>
                </a:lnTo>
                <a:cubicBezTo>
                  <a:pt x="1435" y="4630912"/>
                  <a:pt x="1659" y="4628715"/>
                  <a:pt x="1884" y="4626517"/>
                </a:cubicBezTo>
                <a:lnTo>
                  <a:pt x="1884" y="4626516"/>
                </a:lnTo>
                <a:lnTo>
                  <a:pt x="1884" y="4276225"/>
                </a:lnTo>
                <a:lnTo>
                  <a:pt x="1884" y="4276224"/>
                </a:lnTo>
                <a:lnTo>
                  <a:pt x="2421" y="4268623"/>
                </a:lnTo>
                <a:cubicBezTo>
                  <a:pt x="2017" y="4152127"/>
                  <a:pt x="1614" y="4035630"/>
                  <a:pt x="1210" y="3919134"/>
                </a:cubicBezTo>
                <a:cubicBezTo>
                  <a:pt x="1435" y="3917501"/>
                  <a:pt x="1659" y="3915868"/>
                  <a:pt x="1884" y="3914235"/>
                </a:cubicBezTo>
                <a:lnTo>
                  <a:pt x="1884" y="3914234"/>
                </a:lnTo>
                <a:lnTo>
                  <a:pt x="1884" y="3563626"/>
                </a:lnTo>
                <a:lnTo>
                  <a:pt x="0" y="3557193"/>
                </a:lnTo>
                <a:lnTo>
                  <a:pt x="0" y="3206856"/>
                </a:lnTo>
                <a:lnTo>
                  <a:pt x="1884" y="3200372"/>
                </a:lnTo>
                <a:lnTo>
                  <a:pt x="1884" y="3200371"/>
                </a:lnTo>
                <a:lnTo>
                  <a:pt x="1884" y="2849763"/>
                </a:lnTo>
                <a:lnTo>
                  <a:pt x="0" y="2844915"/>
                </a:lnTo>
                <a:lnTo>
                  <a:pt x="0" y="2494294"/>
                </a:lnTo>
                <a:lnTo>
                  <a:pt x="1884" y="2488089"/>
                </a:lnTo>
                <a:lnTo>
                  <a:pt x="1884" y="2488088"/>
                </a:lnTo>
                <a:lnTo>
                  <a:pt x="1884" y="2137481"/>
                </a:lnTo>
                <a:lnTo>
                  <a:pt x="0" y="2132354"/>
                </a:lnTo>
                <a:lnTo>
                  <a:pt x="0" y="1781733"/>
                </a:lnTo>
                <a:lnTo>
                  <a:pt x="1065632" y="716286"/>
                </a:lnTo>
                <a:lnTo>
                  <a:pt x="1065632" y="1066907"/>
                </a:lnTo>
                <a:lnTo>
                  <a:pt x="1067460" y="1071743"/>
                </a:lnTo>
                <a:lnTo>
                  <a:pt x="1067460" y="1065420"/>
                </a:lnTo>
                <a:close/>
              </a:path>
            </a:pathLst>
          </a:custGeom>
          <a:gradFill>
            <a:gsLst>
              <a:gs pos="99000">
                <a:schemeClr val="tx2">
                  <a:lumMod val="40000"/>
                  <a:lumOff val="60000"/>
                </a:schemeClr>
              </a:gs>
              <a:gs pos="0">
                <a:schemeClr val="tx2"/>
              </a:gs>
            </a:gsLst>
            <a:lin ang="0" scaled="0"/>
          </a:gradFill>
          <a:ln w="12700">
            <a:miter lim="400000"/>
          </a:ln>
        </p:spPr>
        <p:txBody>
          <a:bodyPr wrap="square" lIns="38100" tIns="38100" rIns="38100" bIns="38100" anchor="ctr">
            <a:noAutofit/>
          </a:bodyPr>
          <a:lstStyle/>
          <a:p>
            <a:pPr>
              <a:defRPr sz="3000">
                <a:solidFill>
                  <a:srgbClr val="FFFFFF"/>
                </a:solidFill>
                <a:effectLst>
                  <a:outerShdw blurRad="38100" dist="12700" dir="5400000" rotWithShape="0">
                    <a:srgbClr val="000000">
                      <a:alpha val="50000"/>
                    </a:srgbClr>
                  </a:outerShdw>
                </a:effectLst>
              </a:defRPr>
            </a:pPr>
            <a:endParaRPr/>
          </a:p>
        </p:txBody>
      </p:sp>
      <p:sp>
        <p:nvSpPr>
          <p:cNvPr id="21" name="Freeform: Shape 20">
            <a:extLst>
              <a:ext uri="{FF2B5EF4-FFF2-40B4-BE49-F238E27FC236}">
                <a16:creationId xmlns:a16="http://schemas.microsoft.com/office/drawing/2014/main" id="{037074E9-08CF-41ED-B97E-EFEBCA2F338A}"/>
              </a:ext>
            </a:extLst>
          </p:cNvPr>
          <p:cNvSpPr/>
          <p:nvPr userDrawn="1"/>
        </p:nvSpPr>
        <p:spPr>
          <a:xfrm>
            <a:off x="6771614" y="2125972"/>
            <a:ext cx="4356102" cy="4732028"/>
          </a:xfrm>
          <a:custGeom>
            <a:avLst/>
            <a:gdLst>
              <a:gd name="connsiteX0" fmla="*/ 4354892 w 4356102"/>
              <a:gd name="connsiteY0" fmla="*/ 4276218 h 4732028"/>
              <a:gd name="connsiteX1" fmla="*/ 4354892 w 4356102"/>
              <a:gd name="connsiteY1" fmla="*/ 4626556 h 4732028"/>
              <a:gd name="connsiteX2" fmla="*/ 4249402 w 4356102"/>
              <a:gd name="connsiteY2" fmla="*/ 4732028 h 4732028"/>
              <a:gd name="connsiteX3" fmla="*/ 3899003 w 4356102"/>
              <a:gd name="connsiteY3" fmla="*/ 4732028 h 4732028"/>
              <a:gd name="connsiteX4" fmla="*/ 4354892 w 4356102"/>
              <a:gd name="connsiteY4" fmla="*/ 3563656 h 4732028"/>
              <a:gd name="connsiteX5" fmla="*/ 4356102 w 4356102"/>
              <a:gd name="connsiteY5" fmla="*/ 3563656 h 4732028"/>
              <a:gd name="connsiteX6" fmla="*/ 4356102 w 4356102"/>
              <a:gd name="connsiteY6" fmla="*/ 3912863 h 4732028"/>
              <a:gd name="connsiteX7" fmla="*/ 3536795 w 4356102"/>
              <a:gd name="connsiteY7" fmla="*/ 4732028 h 4732028"/>
              <a:gd name="connsiteX8" fmla="*/ 3186349 w 4356102"/>
              <a:gd name="connsiteY8" fmla="*/ 4732028 h 4732028"/>
              <a:gd name="connsiteX9" fmla="*/ 3289260 w 4356102"/>
              <a:gd name="connsiteY9" fmla="*/ 4629103 h 4732028"/>
              <a:gd name="connsiteX10" fmla="*/ 4354892 w 4356102"/>
              <a:gd name="connsiteY10" fmla="*/ 2851095 h 4732028"/>
              <a:gd name="connsiteX11" fmla="*/ 4354892 w 4356102"/>
              <a:gd name="connsiteY11" fmla="*/ 3201716 h 4732028"/>
              <a:gd name="connsiteX12" fmla="*/ 3289260 w 4356102"/>
              <a:gd name="connsiteY12" fmla="*/ 4267162 h 4732028"/>
              <a:gd name="connsiteX13" fmla="*/ 2824411 w 4356102"/>
              <a:gd name="connsiteY13" fmla="*/ 4732028 h 4732028"/>
              <a:gd name="connsiteX14" fmla="*/ 2474019 w 4356102"/>
              <a:gd name="connsiteY14" fmla="*/ 4732028 h 4732028"/>
              <a:gd name="connsiteX15" fmla="*/ 3289260 w 4356102"/>
              <a:gd name="connsiteY15" fmla="*/ 3916824 h 4732028"/>
              <a:gd name="connsiteX16" fmla="*/ 4354892 w 4356102"/>
              <a:gd name="connsiteY16" fmla="*/ 2137402 h 4732028"/>
              <a:gd name="connsiteX17" fmla="*/ 4356102 w 4356102"/>
              <a:gd name="connsiteY17" fmla="*/ 2137402 h 4732028"/>
              <a:gd name="connsiteX18" fmla="*/ 4356102 w 4356102"/>
              <a:gd name="connsiteY18" fmla="*/ 2486608 h 4732028"/>
              <a:gd name="connsiteX19" fmla="*/ 3290471 w 4356102"/>
              <a:gd name="connsiteY19" fmla="*/ 3552337 h 4732028"/>
              <a:gd name="connsiteX20" fmla="*/ 2110800 w 4356102"/>
              <a:gd name="connsiteY20" fmla="*/ 4732028 h 4732028"/>
              <a:gd name="connsiteX21" fmla="*/ 1760206 w 4356102"/>
              <a:gd name="connsiteY21" fmla="*/ 4732028 h 4732028"/>
              <a:gd name="connsiteX22" fmla="*/ 3289260 w 4356102"/>
              <a:gd name="connsiteY22" fmla="*/ 3202848 h 4732028"/>
              <a:gd name="connsiteX23" fmla="*/ 4353481 w 4356102"/>
              <a:gd name="connsiteY23" fmla="*/ 1424840 h 4732028"/>
              <a:gd name="connsiteX24" fmla="*/ 4353481 w 4356102"/>
              <a:gd name="connsiteY24" fmla="*/ 1775461 h 4732028"/>
              <a:gd name="connsiteX25" fmla="*/ 3288050 w 4356102"/>
              <a:gd name="connsiteY25" fmla="*/ 2840907 h 4732028"/>
              <a:gd name="connsiteX26" fmla="*/ 1396988 w 4356102"/>
              <a:gd name="connsiteY26" fmla="*/ 4732028 h 4732028"/>
              <a:gd name="connsiteX27" fmla="*/ 1046576 w 4356102"/>
              <a:gd name="connsiteY27" fmla="*/ 4732028 h 4732028"/>
              <a:gd name="connsiteX28" fmla="*/ 3288050 w 4356102"/>
              <a:gd name="connsiteY28" fmla="*/ 2490569 h 4732028"/>
              <a:gd name="connsiteX29" fmla="*/ 4353481 w 4356102"/>
              <a:gd name="connsiteY29" fmla="*/ 712562 h 4732028"/>
              <a:gd name="connsiteX30" fmla="*/ 4353481 w 4356102"/>
              <a:gd name="connsiteY30" fmla="*/ 1062900 h 4732028"/>
              <a:gd name="connsiteX31" fmla="*/ 3288050 w 4356102"/>
              <a:gd name="connsiteY31" fmla="*/ 2128629 h 4732028"/>
              <a:gd name="connsiteX32" fmla="*/ 684633 w 4356102"/>
              <a:gd name="connsiteY32" fmla="*/ 4732028 h 4732028"/>
              <a:gd name="connsiteX33" fmla="*/ 334010 w 4356102"/>
              <a:gd name="connsiteY33" fmla="*/ 4732028 h 4732028"/>
              <a:gd name="connsiteX34" fmla="*/ 3288050 w 4356102"/>
              <a:gd name="connsiteY34" fmla="*/ 1778008 h 4732028"/>
              <a:gd name="connsiteX35" fmla="*/ 4353682 w 4356102"/>
              <a:gd name="connsiteY35" fmla="*/ 0 h 4732028"/>
              <a:gd name="connsiteX36" fmla="*/ 4353682 w 4356102"/>
              <a:gd name="connsiteY36" fmla="*/ 350621 h 4732028"/>
              <a:gd name="connsiteX37" fmla="*/ 3288050 w 4356102"/>
              <a:gd name="connsiteY37" fmla="*/ 1416068 h 4732028"/>
              <a:gd name="connsiteX38" fmla="*/ 0 w 4356102"/>
              <a:gd name="connsiteY38" fmla="*/ 4704095 h 4732028"/>
              <a:gd name="connsiteX39" fmla="*/ 0 w 4356102"/>
              <a:gd name="connsiteY39" fmla="*/ 4353474 h 4732028"/>
              <a:gd name="connsiteX40" fmla="*/ 3288050 w 4356102"/>
              <a:gd name="connsiteY40" fmla="*/ 1065447 h 47320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4356102" h="4732028">
                <a:moveTo>
                  <a:pt x="4354892" y="4276218"/>
                </a:moveTo>
                <a:lnTo>
                  <a:pt x="4354892" y="4626556"/>
                </a:lnTo>
                <a:lnTo>
                  <a:pt x="4249402" y="4732028"/>
                </a:lnTo>
                <a:lnTo>
                  <a:pt x="3899003" y="4732028"/>
                </a:lnTo>
                <a:close/>
                <a:moveTo>
                  <a:pt x="4354892" y="3563656"/>
                </a:moveTo>
                <a:lnTo>
                  <a:pt x="4356102" y="3563656"/>
                </a:lnTo>
                <a:lnTo>
                  <a:pt x="4356102" y="3912863"/>
                </a:lnTo>
                <a:lnTo>
                  <a:pt x="3536795" y="4732028"/>
                </a:lnTo>
                <a:lnTo>
                  <a:pt x="3186349" y="4732028"/>
                </a:lnTo>
                <a:lnTo>
                  <a:pt x="3289260" y="4629103"/>
                </a:lnTo>
                <a:close/>
                <a:moveTo>
                  <a:pt x="4354892" y="2851095"/>
                </a:moveTo>
                <a:lnTo>
                  <a:pt x="4354892" y="3201716"/>
                </a:lnTo>
                <a:lnTo>
                  <a:pt x="3289260" y="4267162"/>
                </a:lnTo>
                <a:lnTo>
                  <a:pt x="2824411" y="4732028"/>
                </a:lnTo>
                <a:lnTo>
                  <a:pt x="2474019" y="4732028"/>
                </a:lnTo>
                <a:lnTo>
                  <a:pt x="3289260" y="3916824"/>
                </a:lnTo>
                <a:close/>
                <a:moveTo>
                  <a:pt x="4354892" y="2137402"/>
                </a:moveTo>
                <a:lnTo>
                  <a:pt x="4356102" y="2137402"/>
                </a:lnTo>
                <a:lnTo>
                  <a:pt x="4356102" y="2486608"/>
                </a:lnTo>
                <a:lnTo>
                  <a:pt x="3290471" y="3552337"/>
                </a:lnTo>
                <a:lnTo>
                  <a:pt x="2110800" y="4732028"/>
                </a:lnTo>
                <a:lnTo>
                  <a:pt x="1760206" y="4732028"/>
                </a:lnTo>
                <a:lnTo>
                  <a:pt x="3289260" y="3202848"/>
                </a:lnTo>
                <a:close/>
                <a:moveTo>
                  <a:pt x="4353481" y="1424840"/>
                </a:moveTo>
                <a:lnTo>
                  <a:pt x="4353481" y="1775461"/>
                </a:lnTo>
                <a:lnTo>
                  <a:pt x="3288050" y="2840907"/>
                </a:lnTo>
                <a:lnTo>
                  <a:pt x="1396988" y="4732028"/>
                </a:lnTo>
                <a:lnTo>
                  <a:pt x="1046576" y="4732028"/>
                </a:lnTo>
                <a:lnTo>
                  <a:pt x="3288050" y="2490569"/>
                </a:lnTo>
                <a:close/>
                <a:moveTo>
                  <a:pt x="4353481" y="712562"/>
                </a:moveTo>
                <a:lnTo>
                  <a:pt x="4353481" y="1062900"/>
                </a:lnTo>
                <a:lnTo>
                  <a:pt x="3288050" y="2128629"/>
                </a:lnTo>
                <a:lnTo>
                  <a:pt x="684633" y="4732028"/>
                </a:lnTo>
                <a:lnTo>
                  <a:pt x="334010" y="4732028"/>
                </a:lnTo>
                <a:lnTo>
                  <a:pt x="3288050" y="1778008"/>
                </a:lnTo>
                <a:close/>
                <a:moveTo>
                  <a:pt x="4353682" y="0"/>
                </a:moveTo>
                <a:lnTo>
                  <a:pt x="4353682" y="350621"/>
                </a:lnTo>
                <a:lnTo>
                  <a:pt x="3288050" y="1416068"/>
                </a:lnTo>
                <a:lnTo>
                  <a:pt x="0" y="4704095"/>
                </a:lnTo>
                <a:lnTo>
                  <a:pt x="0" y="4353474"/>
                </a:lnTo>
                <a:lnTo>
                  <a:pt x="3288050" y="1065447"/>
                </a:lnTo>
                <a:close/>
              </a:path>
            </a:pathLst>
          </a:custGeom>
          <a:gradFill>
            <a:gsLst>
              <a:gs pos="0">
                <a:schemeClr val="accent1"/>
              </a:gs>
              <a:gs pos="99000">
                <a:schemeClr val="accent4"/>
              </a:gs>
            </a:gsLst>
            <a:lin ang="18600000" scaled="0"/>
          </a:gradFill>
          <a:ln w="12700">
            <a:miter lim="400000"/>
          </a:ln>
        </p:spPr>
        <p:txBody>
          <a:bodyPr wrap="square" lIns="38100" tIns="38100" rIns="38100" bIns="38100" anchor="ctr">
            <a:noAutofit/>
          </a:bodyPr>
          <a:lstStyle/>
          <a:p>
            <a:pPr>
              <a:defRPr sz="3000">
                <a:solidFill>
                  <a:srgbClr val="FFFFFF"/>
                </a:solidFill>
                <a:effectLst>
                  <a:outerShdw blurRad="38100" dist="12700" dir="5400000" rotWithShape="0">
                    <a:srgbClr val="000000">
                      <a:alpha val="50000"/>
                    </a:srgbClr>
                  </a:outerShdw>
                </a:effectLst>
              </a:defRPr>
            </a:pPr>
            <a:endParaRPr/>
          </a:p>
        </p:txBody>
      </p:sp>
      <p:sp>
        <p:nvSpPr>
          <p:cNvPr id="8" name="Title 1">
            <a:extLst>
              <a:ext uri="{FF2B5EF4-FFF2-40B4-BE49-F238E27FC236}">
                <a16:creationId xmlns:a16="http://schemas.microsoft.com/office/drawing/2014/main" id="{74985E82-8BBB-4140-ADE7-3211B76C0426}"/>
              </a:ext>
            </a:extLst>
          </p:cNvPr>
          <p:cNvSpPr>
            <a:spLocks noGrp="1"/>
          </p:cNvSpPr>
          <p:nvPr>
            <p:ph type="title"/>
          </p:nvPr>
        </p:nvSpPr>
        <p:spPr>
          <a:xfrm>
            <a:off x="831850" y="1709738"/>
            <a:ext cx="6285046" cy="2852737"/>
          </a:xfrm>
        </p:spPr>
        <p:txBody>
          <a:bodyPr anchor="b"/>
          <a:lstStyle>
            <a:lvl1pPr>
              <a:defRPr sz="6000"/>
            </a:lvl1pPr>
          </a:lstStyle>
          <a:p>
            <a:r>
              <a:rPr lang="en-US" dirty="0"/>
              <a:t>Click to edit Master title style</a:t>
            </a:r>
          </a:p>
        </p:txBody>
      </p:sp>
      <p:sp>
        <p:nvSpPr>
          <p:cNvPr id="9" name="Text Placeholder 2">
            <a:extLst>
              <a:ext uri="{FF2B5EF4-FFF2-40B4-BE49-F238E27FC236}">
                <a16:creationId xmlns:a16="http://schemas.microsoft.com/office/drawing/2014/main" id="{BE5281E8-502B-4754-B5F5-7C62E11011CF}"/>
              </a:ext>
            </a:extLst>
          </p:cNvPr>
          <p:cNvSpPr>
            <a:spLocks noGrp="1"/>
          </p:cNvSpPr>
          <p:nvPr>
            <p:ph type="body" idx="1"/>
          </p:nvPr>
        </p:nvSpPr>
        <p:spPr>
          <a:xfrm>
            <a:off x="831850" y="4589463"/>
            <a:ext cx="6285046"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0" name="Date Placeholder 3">
            <a:extLst>
              <a:ext uri="{FF2B5EF4-FFF2-40B4-BE49-F238E27FC236}">
                <a16:creationId xmlns:a16="http://schemas.microsoft.com/office/drawing/2014/main" id="{A67E5779-2729-4DED-A8C2-41F4FEE4767B}"/>
              </a:ext>
            </a:extLst>
          </p:cNvPr>
          <p:cNvSpPr>
            <a:spLocks noGrp="1"/>
          </p:cNvSpPr>
          <p:nvPr>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FBD21987-FA22-47F7-B702-8D9638C10C5C}"/>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A03F40A7-0F3F-41D6-9058-1BE8DB2708C0}"/>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
        <p:nvSpPr>
          <p:cNvPr id="16" name="Shape">
            <a:extLst>
              <a:ext uri="{FF2B5EF4-FFF2-40B4-BE49-F238E27FC236}">
                <a16:creationId xmlns:a16="http://schemas.microsoft.com/office/drawing/2014/main" id="{B51EEEEC-D75F-C248-8871-DC1BFDB857E5}"/>
              </a:ext>
            </a:extLst>
          </p:cNvPr>
          <p:cNvSpPr/>
          <p:nvPr userDrawn="1"/>
        </p:nvSpPr>
        <p:spPr>
          <a:xfrm>
            <a:off x="0" y="0"/>
            <a:ext cx="2458716" cy="2457450"/>
          </a:xfrm>
          <a:custGeom>
            <a:avLst/>
            <a:gdLst/>
            <a:ahLst/>
            <a:cxnLst>
              <a:cxn ang="0">
                <a:pos x="wd2" y="hd2"/>
              </a:cxn>
              <a:cxn ang="5400000">
                <a:pos x="wd2" y="hd2"/>
              </a:cxn>
              <a:cxn ang="10800000">
                <a:pos x="wd2" y="hd2"/>
              </a:cxn>
              <a:cxn ang="16200000">
                <a:pos x="wd2" y="hd2"/>
              </a:cxn>
            </a:cxnLst>
            <a:rect l="0" t="0" r="r" b="b"/>
            <a:pathLst>
              <a:path w="21600" h="21600" extrusionOk="0">
                <a:moveTo>
                  <a:pt x="11" y="21600"/>
                </a:moveTo>
                <a:lnTo>
                  <a:pt x="11" y="18519"/>
                </a:lnTo>
                <a:lnTo>
                  <a:pt x="18521" y="0"/>
                </a:lnTo>
                <a:lnTo>
                  <a:pt x="21600" y="0"/>
                </a:lnTo>
                <a:lnTo>
                  <a:pt x="11" y="21600"/>
                </a:lnTo>
                <a:close/>
                <a:moveTo>
                  <a:pt x="15330" y="0"/>
                </a:moveTo>
                <a:lnTo>
                  <a:pt x="12250" y="0"/>
                </a:lnTo>
                <a:lnTo>
                  <a:pt x="0" y="12257"/>
                </a:lnTo>
                <a:lnTo>
                  <a:pt x="0" y="15338"/>
                </a:lnTo>
                <a:lnTo>
                  <a:pt x="15330" y="0"/>
                </a:lnTo>
                <a:close/>
                <a:moveTo>
                  <a:pt x="9071" y="0"/>
                </a:moveTo>
                <a:lnTo>
                  <a:pt x="5991" y="0"/>
                </a:lnTo>
                <a:lnTo>
                  <a:pt x="0" y="5994"/>
                </a:lnTo>
                <a:lnTo>
                  <a:pt x="0" y="9075"/>
                </a:lnTo>
                <a:lnTo>
                  <a:pt x="9071" y="0"/>
                </a:lnTo>
                <a:close/>
                <a:moveTo>
                  <a:pt x="2812" y="0"/>
                </a:moveTo>
                <a:lnTo>
                  <a:pt x="11" y="0"/>
                </a:lnTo>
                <a:lnTo>
                  <a:pt x="11" y="2802"/>
                </a:lnTo>
                <a:lnTo>
                  <a:pt x="2812" y="0"/>
                </a:lnTo>
                <a:close/>
              </a:path>
            </a:pathLst>
          </a:custGeom>
          <a:gradFill>
            <a:gsLst>
              <a:gs pos="0">
                <a:schemeClr val="accent1"/>
              </a:gs>
              <a:gs pos="100000">
                <a:schemeClr val="accent4"/>
              </a:gs>
            </a:gsLst>
            <a:lin ang="18600000" scaled="0"/>
          </a:gra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Tree>
    <p:extLst>
      <p:ext uri="{BB962C8B-B14F-4D97-AF65-F5344CB8AC3E}">
        <p14:creationId xmlns:p14="http://schemas.microsoft.com/office/powerpoint/2010/main" val="414625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losing">
    <p:spTree>
      <p:nvGrpSpPr>
        <p:cNvPr id="1" name=""/>
        <p:cNvGrpSpPr/>
        <p:nvPr/>
      </p:nvGrpSpPr>
      <p:grpSpPr>
        <a:xfrm>
          <a:off x="0" y="0"/>
          <a:ext cx="0" cy="0"/>
          <a:chOff x="0" y="0"/>
          <a:chExt cx="0" cy="0"/>
        </a:xfrm>
      </p:grpSpPr>
      <p:sp>
        <p:nvSpPr>
          <p:cNvPr id="27" name="Freeform: Shape 26">
            <a:extLst>
              <a:ext uri="{FF2B5EF4-FFF2-40B4-BE49-F238E27FC236}">
                <a16:creationId xmlns:a16="http://schemas.microsoft.com/office/drawing/2014/main" id="{6640D5DC-D7DC-4104-868C-8784EB57FAC7}"/>
              </a:ext>
            </a:extLst>
          </p:cNvPr>
          <p:cNvSpPr/>
          <p:nvPr userDrawn="1"/>
        </p:nvSpPr>
        <p:spPr>
          <a:xfrm>
            <a:off x="1346201" y="-2"/>
            <a:ext cx="2249487" cy="2145038"/>
          </a:xfrm>
          <a:custGeom>
            <a:avLst/>
            <a:gdLst>
              <a:gd name="connsiteX0" fmla="*/ 368301 w 2249487"/>
              <a:gd name="connsiteY0" fmla="*/ 0 h 2145038"/>
              <a:gd name="connsiteX1" fmla="*/ 718842 w 2249487"/>
              <a:gd name="connsiteY1" fmla="*/ 0 h 2145038"/>
              <a:gd name="connsiteX2" fmla="*/ 718841 w 2249487"/>
              <a:gd name="connsiteY2" fmla="*/ 1 h 2145038"/>
              <a:gd name="connsiteX3" fmla="*/ 718842 w 2249487"/>
              <a:gd name="connsiteY3" fmla="*/ 1 h 2145038"/>
              <a:gd name="connsiteX4" fmla="*/ 718841 w 2249487"/>
              <a:gd name="connsiteY4" fmla="*/ 2 h 2145038"/>
              <a:gd name="connsiteX5" fmla="*/ 718842 w 2249487"/>
              <a:gd name="connsiteY5" fmla="*/ 2 h 2145038"/>
              <a:gd name="connsiteX6" fmla="*/ 1065534 w 2249487"/>
              <a:gd name="connsiteY6" fmla="*/ 15196 h 2145038"/>
              <a:gd name="connsiteX7" fmla="*/ 1065536 w 2249487"/>
              <a:gd name="connsiteY7" fmla="*/ 15194 h 2145038"/>
              <a:gd name="connsiteX8" fmla="*/ 1065536 w 2249487"/>
              <a:gd name="connsiteY8" fmla="*/ 8940 h 2145038"/>
              <a:gd name="connsiteX9" fmla="*/ 1065536 w 2249487"/>
              <a:gd name="connsiteY9" fmla="*/ 8939 h 2145038"/>
              <a:gd name="connsiteX10" fmla="*/ 1065536 w 2249487"/>
              <a:gd name="connsiteY10" fmla="*/ 8938 h 2145038"/>
              <a:gd name="connsiteX11" fmla="*/ 1074415 w 2249487"/>
              <a:gd name="connsiteY11" fmla="*/ 0 h 2145038"/>
              <a:gd name="connsiteX12" fmla="*/ 1437684 w 2249487"/>
              <a:gd name="connsiteY12" fmla="*/ 0 h 2145038"/>
              <a:gd name="connsiteX13" fmla="*/ 1437683 w 2249487"/>
              <a:gd name="connsiteY13" fmla="*/ 1 h 2145038"/>
              <a:gd name="connsiteX14" fmla="*/ 1437684 w 2249487"/>
              <a:gd name="connsiteY14" fmla="*/ 1 h 2145038"/>
              <a:gd name="connsiteX15" fmla="*/ 1437683 w 2249487"/>
              <a:gd name="connsiteY15" fmla="*/ 2 h 2145038"/>
              <a:gd name="connsiteX16" fmla="*/ 1437684 w 2249487"/>
              <a:gd name="connsiteY16" fmla="*/ 2 h 2145038"/>
              <a:gd name="connsiteX17" fmla="*/ 1774213 w 2249487"/>
              <a:gd name="connsiteY17" fmla="*/ 1246 h 2145038"/>
              <a:gd name="connsiteX18" fmla="*/ 1781803 w 2249487"/>
              <a:gd name="connsiteY18" fmla="*/ 1246 h 2145038"/>
              <a:gd name="connsiteX19" fmla="*/ 1781768 w 2249487"/>
              <a:gd name="connsiteY19" fmla="*/ 1274 h 2145038"/>
              <a:gd name="connsiteX20" fmla="*/ 1786941 w 2249487"/>
              <a:gd name="connsiteY20" fmla="*/ 1293 h 2145038"/>
              <a:gd name="connsiteX21" fmla="*/ 1786943 w 2249487"/>
              <a:gd name="connsiteY21" fmla="*/ 1291 h 2145038"/>
              <a:gd name="connsiteX22" fmla="*/ 1878012 w 2249487"/>
              <a:gd name="connsiteY22" fmla="*/ 1291 h 2145038"/>
              <a:gd name="connsiteX23" fmla="*/ 1878012 w 2249487"/>
              <a:gd name="connsiteY23" fmla="*/ 0 h 2145038"/>
              <a:gd name="connsiteX24" fmla="*/ 2249487 w 2249487"/>
              <a:gd name="connsiteY24" fmla="*/ 0 h 2145038"/>
              <a:gd name="connsiteX25" fmla="*/ 2249487 w 2249487"/>
              <a:gd name="connsiteY25" fmla="*/ 128587 h 2145038"/>
              <a:gd name="connsiteX26" fmla="*/ 2120801 w 2249487"/>
              <a:gd name="connsiteY26" fmla="*/ 128587 h 2145038"/>
              <a:gd name="connsiteX27" fmla="*/ 1065558 w 2249487"/>
              <a:gd name="connsiteY27" fmla="*/ 1085805 h 2145038"/>
              <a:gd name="connsiteX28" fmla="*/ 1065536 w 2249487"/>
              <a:gd name="connsiteY28" fmla="*/ 1085827 h 2145038"/>
              <a:gd name="connsiteX29" fmla="*/ 1065536 w 2249487"/>
              <a:gd name="connsiteY29" fmla="*/ 1085825 h 2145038"/>
              <a:gd name="connsiteX30" fmla="*/ 1065536 w 2249487"/>
              <a:gd name="connsiteY30" fmla="*/ 1079591 h 2145038"/>
              <a:gd name="connsiteX31" fmla="*/ 1065536 w 2249487"/>
              <a:gd name="connsiteY31" fmla="*/ 1079472 h 2145038"/>
              <a:gd name="connsiteX32" fmla="*/ 0 w 2249487"/>
              <a:gd name="connsiteY32" fmla="*/ 2145038 h 2145038"/>
              <a:gd name="connsiteX33" fmla="*/ 0 w 2249487"/>
              <a:gd name="connsiteY33" fmla="*/ 2145037 h 2145038"/>
              <a:gd name="connsiteX34" fmla="*/ 0 w 2249487"/>
              <a:gd name="connsiteY34" fmla="*/ 2145036 h 2145038"/>
              <a:gd name="connsiteX35" fmla="*/ 0 w 2249487"/>
              <a:gd name="connsiteY35" fmla="*/ 1794484 h 2145038"/>
              <a:gd name="connsiteX36" fmla="*/ 0 w 2249487"/>
              <a:gd name="connsiteY36" fmla="*/ 1794483 h 2145038"/>
              <a:gd name="connsiteX37" fmla="*/ 0 w 2249487"/>
              <a:gd name="connsiteY37" fmla="*/ 1794482 h 2145038"/>
              <a:gd name="connsiteX38" fmla="*/ 0 w 2249487"/>
              <a:gd name="connsiteY38" fmla="*/ 1431317 h 2145038"/>
              <a:gd name="connsiteX39" fmla="*/ 0 w 2249487"/>
              <a:gd name="connsiteY39" fmla="*/ 1431316 h 2145038"/>
              <a:gd name="connsiteX40" fmla="*/ 0 w 2249487"/>
              <a:gd name="connsiteY40" fmla="*/ 1431315 h 2145038"/>
              <a:gd name="connsiteX41" fmla="*/ 0 w 2249487"/>
              <a:gd name="connsiteY41" fmla="*/ 1080763 h 2145038"/>
              <a:gd name="connsiteX42" fmla="*/ 0 w 2249487"/>
              <a:gd name="connsiteY42" fmla="*/ 1080762 h 2145038"/>
              <a:gd name="connsiteX43" fmla="*/ 0 w 2249487"/>
              <a:gd name="connsiteY43" fmla="*/ 1080761 h 2145038"/>
              <a:gd name="connsiteX44" fmla="*/ 0 w 2249487"/>
              <a:gd name="connsiteY44" fmla="*/ 718788 h 2145038"/>
              <a:gd name="connsiteX45" fmla="*/ 0 w 2249487"/>
              <a:gd name="connsiteY45" fmla="*/ 718787 h 2145038"/>
              <a:gd name="connsiteX46" fmla="*/ 0 w 2249487"/>
              <a:gd name="connsiteY46" fmla="*/ 718786 h 2145038"/>
              <a:gd name="connsiteX47" fmla="*/ 0 w 2249487"/>
              <a:gd name="connsiteY47" fmla="*/ 368333 h 2145038"/>
              <a:gd name="connsiteX48" fmla="*/ 0 w 2249487"/>
              <a:gd name="connsiteY48" fmla="*/ 368332 h 2145038"/>
              <a:gd name="connsiteX49" fmla="*/ 0 w 2249487"/>
              <a:gd name="connsiteY49" fmla="*/ 368331 h 2145038"/>
              <a:gd name="connsiteX50" fmla="*/ 1 w 2249487"/>
              <a:gd name="connsiteY50" fmla="*/ 368330 h 2145038"/>
              <a:gd name="connsiteX51" fmla="*/ 78739 w 2249487"/>
              <a:gd name="connsiteY51" fmla="*/ 91442 h 2145038"/>
              <a:gd name="connsiteX52" fmla="*/ 368299 w 2249487"/>
              <a:gd name="connsiteY52" fmla="*/ 3 h 2145038"/>
              <a:gd name="connsiteX53" fmla="*/ 0 w 2249487"/>
              <a:gd name="connsiteY53" fmla="*/ 0 h 2145038"/>
              <a:gd name="connsiteX54" fmla="*/ 6314 w 2249487"/>
              <a:gd name="connsiteY54" fmla="*/ 0 h 2145038"/>
              <a:gd name="connsiteX55" fmla="*/ 6313 w 2249487"/>
              <a:gd name="connsiteY55" fmla="*/ 1 h 2145038"/>
              <a:gd name="connsiteX56" fmla="*/ 6314 w 2249487"/>
              <a:gd name="connsiteY56" fmla="*/ 1 h 2145038"/>
              <a:gd name="connsiteX57" fmla="*/ 6313 w 2249487"/>
              <a:gd name="connsiteY57" fmla="*/ 2 h 2145038"/>
              <a:gd name="connsiteX58" fmla="*/ 6314 w 2249487"/>
              <a:gd name="connsiteY58" fmla="*/ 2 h 2145038"/>
              <a:gd name="connsiteX59" fmla="*/ 0 w 2249487"/>
              <a:gd name="connsiteY59" fmla="*/ 6358 h 2145038"/>
              <a:gd name="connsiteX60" fmla="*/ 0 w 2249487"/>
              <a:gd name="connsiteY60" fmla="*/ 6357 h 2145038"/>
              <a:gd name="connsiteX61" fmla="*/ 0 w 2249487"/>
              <a:gd name="connsiteY61" fmla="*/ 6356 h 2145038"/>
              <a:gd name="connsiteX62" fmla="*/ 0 w 2249487"/>
              <a:gd name="connsiteY62" fmla="*/ 2 h 2145038"/>
              <a:gd name="connsiteX63" fmla="*/ 0 w 2249487"/>
              <a:gd name="connsiteY63" fmla="*/ 1 h 21450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Lst>
            <a:rect l="l" t="t" r="r" b="b"/>
            <a:pathLst>
              <a:path w="2249487" h="2145038">
                <a:moveTo>
                  <a:pt x="368301" y="0"/>
                </a:moveTo>
                <a:lnTo>
                  <a:pt x="718842" y="0"/>
                </a:lnTo>
                <a:lnTo>
                  <a:pt x="718841" y="1"/>
                </a:lnTo>
                <a:lnTo>
                  <a:pt x="718842" y="1"/>
                </a:lnTo>
                <a:lnTo>
                  <a:pt x="718841" y="2"/>
                </a:lnTo>
                <a:lnTo>
                  <a:pt x="718842" y="2"/>
                </a:lnTo>
                <a:lnTo>
                  <a:pt x="1065534" y="15196"/>
                </a:lnTo>
                <a:lnTo>
                  <a:pt x="1065536" y="15194"/>
                </a:lnTo>
                <a:lnTo>
                  <a:pt x="1065536" y="8940"/>
                </a:lnTo>
                <a:lnTo>
                  <a:pt x="1065536" y="8939"/>
                </a:lnTo>
                <a:lnTo>
                  <a:pt x="1065536" y="8938"/>
                </a:lnTo>
                <a:lnTo>
                  <a:pt x="1074415" y="0"/>
                </a:lnTo>
                <a:lnTo>
                  <a:pt x="1437684" y="0"/>
                </a:lnTo>
                <a:lnTo>
                  <a:pt x="1437683" y="1"/>
                </a:lnTo>
                <a:lnTo>
                  <a:pt x="1437684" y="1"/>
                </a:lnTo>
                <a:lnTo>
                  <a:pt x="1437683" y="2"/>
                </a:lnTo>
                <a:lnTo>
                  <a:pt x="1437684" y="2"/>
                </a:lnTo>
                <a:lnTo>
                  <a:pt x="1774213" y="1246"/>
                </a:lnTo>
                <a:lnTo>
                  <a:pt x="1781803" y="1246"/>
                </a:lnTo>
                <a:lnTo>
                  <a:pt x="1781768" y="1274"/>
                </a:lnTo>
                <a:lnTo>
                  <a:pt x="1786941" y="1293"/>
                </a:lnTo>
                <a:lnTo>
                  <a:pt x="1786943" y="1291"/>
                </a:lnTo>
                <a:lnTo>
                  <a:pt x="1878012" y="1291"/>
                </a:lnTo>
                <a:lnTo>
                  <a:pt x="1878012" y="0"/>
                </a:lnTo>
                <a:lnTo>
                  <a:pt x="2249487" y="0"/>
                </a:lnTo>
                <a:lnTo>
                  <a:pt x="2249487" y="128587"/>
                </a:lnTo>
                <a:lnTo>
                  <a:pt x="2120801" y="128587"/>
                </a:lnTo>
                <a:lnTo>
                  <a:pt x="1065558" y="1085805"/>
                </a:lnTo>
                <a:lnTo>
                  <a:pt x="1065536" y="1085827"/>
                </a:lnTo>
                <a:lnTo>
                  <a:pt x="1065536" y="1085825"/>
                </a:lnTo>
                <a:lnTo>
                  <a:pt x="1065536" y="1079591"/>
                </a:lnTo>
                <a:lnTo>
                  <a:pt x="1065536" y="1079472"/>
                </a:lnTo>
                <a:lnTo>
                  <a:pt x="0" y="2145038"/>
                </a:lnTo>
                <a:lnTo>
                  <a:pt x="0" y="2145037"/>
                </a:lnTo>
                <a:lnTo>
                  <a:pt x="0" y="2145036"/>
                </a:lnTo>
                <a:lnTo>
                  <a:pt x="0" y="1794484"/>
                </a:lnTo>
                <a:lnTo>
                  <a:pt x="0" y="1794483"/>
                </a:lnTo>
                <a:lnTo>
                  <a:pt x="0" y="1794482"/>
                </a:lnTo>
                <a:lnTo>
                  <a:pt x="0" y="1431317"/>
                </a:lnTo>
                <a:lnTo>
                  <a:pt x="0" y="1431316"/>
                </a:lnTo>
                <a:lnTo>
                  <a:pt x="0" y="1431315"/>
                </a:lnTo>
                <a:lnTo>
                  <a:pt x="0" y="1080763"/>
                </a:lnTo>
                <a:lnTo>
                  <a:pt x="0" y="1080762"/>
                </a:lnTo>
                <a:lnTo>
                  <a:pt x="0" y="1080761"/>
                </a:lnTo>
                <a:lnTo>
                  <a:pt x="0" y="718788"/>
                </a:lnTo>
                <a:lnTo>
                  <a:pt x="0" y="718787"/>
                </a:lnTo>
                <a:lnTo>
                  <a:pt x="0" y="718786"/>
                </a:lnTo>
                <a:lnTo>
                  <a:pt x="0" y="368333"/>
                </a:lnTo>
                <a:lnTo>
                  <a:pt x="0" y="368332"/>
                </a:lnTo>
                <a:lnTo>
                  <a:pt x="0" y="368331"/>
                </a:lnTo>
                <a:lnTo>
                  <a:pt x="1" y="368330"/>
                </a:lnTo>
                <a:lnTo>
                  <a:pt x="78739" y="91442"/>
                </a:lnTo>
                <a:lnTo>
                  <a:pt x="368299" y="3"/>
                </a:lnTo>
                <a:close/>
                <a:moveTo>
                  <a:pt x="0" y="0"/>
                </a:moveTo>
                <a:lnTo>
                  <a:pt x="6314" y="0"/>
                </a:lnTo>
                <a:lnTo>
                  <a:pt x="6313" y="1"/>
                </a:lnTo>
                <a:lnTo>
                  <a:pt x="6314" y="1"/>
                </a:lnTo>
                <a:lnTo>
                  <a:pt x="6313" y="2"/>
                </a:lnTo>
                <a:lnTo>
                  <a:pt x="6314" y="2"/>
                </a:lnTo>
                <a:lnTo>
                  <a:pt x="0" y="6358"/>
                </a:lnTo>
                <a:lnTo>
                  <a:pt x="0" y="6357"/>
                </a:lnTo>
                <a:lnTo>
                  <a:pt x="0" y="6356"/>
                </a:lnTo>
                <a:lnTo>
                  <a:pt x="0" y="2"/>
                </a:lnTo>
                <a:lnTo>
                  <a:pt x="0" y="1"/>
                </a:lnTo>
                <a:close/>
              </a:path>
            </a:pathLst>
          </a:custGeom>
          <a:gradFill>
            <a:gsLst>
              <a:gs pos="95000">
                <a:schemeClr val="tx2">
                  <a:lumMod val="40000"/>
                  <a:lumOff val="60000"/>
                </a:schemeClr>
              </a:gs>
              <a:gs pos="0">
                <a:schemeClr val="tx2"/>
              </a:gs>
            </a:gsLst>
            <a:lin ang="0" scaled="0"/>
          </a:gradFill>
          <a:ln w="12700">
            <a:miter lim="400000"/>
          </a:ln>
        </p:spPr>
        <p:txBody>
          <a:bodyPr wrap="square" lIns="38100" tIns="38100" rIns="38100" bIns="38100" anchor="ctr">
            <a:noAutofit/>
          </a:bodyPr>
          <a:lstStyle/>
          <a:p>
            <a:pPr>
              <a:defRPr sz="3000">
                <a:solidFill>
                  <a:srgbClr val="FFFFFF"/>
                </a:solidFill>
                <a:effectLst>
                  <a:outerShdw blurRad="38100" dist="12700" dir="5400000" rotWithShape="0">
                    <a:srgbClr val="000000">
                      <a:alpha val="50000"/>
                    </a:srgbClr>
                  </a:outerShdw>
                </a:effectLst>
              </a:defRPr>
            </a:pPr>
            <a:endParaRPr/>
          </a:p>
        </p:txBody>
      </p:sp>
      <p:sp>
        <p:nvSpPr>
          <p:cNvPr id="28" name="Shape">
            <a:extLst>
              <a:ext uri="{FF2B5EF4-FFF2-40B4-BE49-F238E27FC236}">
                <a16:creationId xmlns:a16="http://schemas.microsoft.com/office/drawing/2014/main" id="{B25626C0-6B10-4DCA-B101-7808B2FC17EE}"/>
              </a:ext>
            </a:extLst>
          </p:cNvPr>
          <p:cNvSpPr/>
          <p:nvPr userDrawn="1"/>
        </p:nvSpPr>
        <p:spPr>
          <a:xfrm>
            <a:off x="0" y="0"/>
            <a:ext cx="3841752" cy="3841764"/>
          </a:xfrm>
          <a:custGeom>
            <a:avLst/>
            <a:gdLst/>
            <a:ahLst/>
            <a:cxnLst>
              <a:cxn ang="0">
                <a:pos x="wd2" y="hd2"/>
              </a:cxn>
              <a:cxn ang="5400000">
                <a:pos x="wd2" y="hd2"/>
              </a:cxn>
              <a:cxn ang="10800000">
                <a:pos x="wd2" y="hd2"/>
              </a:cxn>
              <a:cxn ang="16200000">
                <a:pos x="wd2" y="hd2"/>
              </a:cxn>
            </a:cxnLst>
            <a:rect l="0" t="0" r="r" b="b"/>
            <a:pathLst>
              <a:path w="21600" h="21600" extrusionOk="0">
                <a:moveTo>
                  <a:pt x="1564" y="0"/>
                </a:moveTo>
                <a:lnTo>
                  <a:pt x="7" y="1557"/>
                </a:lnTo>
                <a:lnTo>
                  <a:pt x="7" y="0"/>
                </a:lnTo>
                <a:lnTo>
                  <a:pt x="1564" y="0"/>
                </a:lnTo>
                <a:close/>
                <a:moveTo>
                  <a:pt x="15623" y="0"/>
                </a:moveTo>
                <a:lnTo>
                  <a:pt x="0" y="15623"/>
                </a:lnTo>
                <a:lnTo>
                  <a:pt x="0" y="17594"/>
                </a:lnTo>
                <a:lnTo>
                  <a:pt x="17587" y="7"/>
                </a:lnTo>
                <a:lnTo>
                  <a:pt x="15623" y="7"/>
                </a:lnTo>
                <a:close/>
                <a:moveTo>
                  <a:pt x="21600" y="0"/>
                </a:moveTo>
                <a:lnTo>
                  <a:pt x="19629" y="0"/>
                </a:lnTo>
                <a:lnTo>
                  <a:pt x="18487" y="1143"/>
                </a:lnTo>
                <a:lnTo>
                  <a:pt x="0" y="19629"/>
                </a:lnTo>
                <a:lnTo>
                  <a:pt x="0" y="21600"/>
                </a:lnTo>
                <a:lnTo>
                  <a:pt x="18487" y="3113"/>
                </a:lnTo>
                <a:lnTo>
                  <a:pt x="21600" y="0"/>
                </a:lnTo>
                <a:close/>
                <a:moveTo>
                  <a:pt x="11618" y="0"/>
                </a:moveTo>
                <a:lnTo>
                  <a:pt x="7" y="11610"/>
                </a:lnTo>
                <a:lnTo>
                  <a:pt x="7" y="13581"/>
                </a:lnTo>
                <a:lnTo>
                  <a:pt x="13588" y="0"/>
                </a:lnTo>
                <a:lnTo>
                  <a:pt x="11618" y="0"/>
                </a:lnTo>
                <a:close/>
                <a:moveTo>
                  <a:pt x="7612" y="0"/>
                </a:moveTo>
                <a:lnTo>
                  <a:pt x="7" y="7605"/>
                </a:lnTo>
                <a:lnTo>
                  <a:pt x="7" y="9575"/>
                </a:lnTo>
                <a:lnTo>
                  <a:pt x="9575" y="7"/>
                </a:lnTo>
                <a:lnTo>
                  <a:pt x="7612" y="7"/>
                </a:lnTo>
                <a:close/>
                <a:moveTo>
                  <a:pt x="3599" y="0"/>
                </a:moveTo>
                <a:lnTo>
                  <a:pt x="7" y="3592"/>
                </a:lnTo>
                <a:lnTo>
                  <a:pt x="7" y="5562"/>
                </a:lnTo>
                <a:lnTo>
                  <a:pt x="5570" y="0"/>
                </a:lnTo>
                <a:lnTo>
                  <a:pt x="3599" y="0"/>
                </a:lnTo>
                <a:close/>
              </a:path>
            </a:pathLst>
          </a:custGeom>
          <a:gradFill>
            <a:gsLst>
              <a:gs pos="0">
                <a:schemeClr val="accent1"/>
              </a:gs>
              <a:gs pos="99000">
                <a:schemeClr val="accent4"/>
              </a:gs>
            </a:gsLst>
            <a:lin ang="18600000" scaled="0"/>
          </a:gra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5" name="Freeform: Shape 24">
            <a:extLst>
              <a:ext uri="{FF2B5EF4-FFF2-40B4-BE49-F238E27FC236}">
                <a16:creationId xmlns:a16="http://schemas.microsoft.com/office/drawing/2014/main" id="{AA870B07-ED8B-4EF4-9C88-772A11B3117B}"/>
              </a:ext>
            </a:extLst>
          </p:cNvPr>
          <p:cNvSpPr/>
          <p:nvPr userDrawn="1"/>
        </p:nvSpPr>
        <p:spPr>
          <a:xfrm>
            <a:off x="7761436" y="3684265"/>
            <a:ext cx="2132936" cy="3173735"/>
          </a:xfrm>
          <a:custGeom>
            <a:avLst/>
            <a:gdLst>
              <a:gd name="connsiteX0" fmla="*/ 2132936 w 2132936"/>
              <a:gd name="connsiteY0" fmla="*/ 2851027 h 3173735"/>
              <a:gd name="connsiteX1" fmla="*/ 2132936 w 2132936"/>
              <a:gd name="connsiteY1" fmla="*/ 2857350 h 3173735"/>
              <a:gd name="connsiteX2" fmla="*/ 2132936 w 2132936"/>
              <a:gd name="connsiteY2" fmla="*/ 3173735 h 3173735"/>
              <a:gd name="connsiteX3" fmla="*/ 1810307 w 2132936"/>
              <a:gd name="connsiteY3" fmla="*/ 3173735 h 3173735"/>
              <a:gd name="connsiteX4" fmla="*/ 1067459 w 2132936"/>
              <a:gd name="connsiteY4" fmla="*/ 2848504 h 3173735"/>
              <a:gd name="connsiteX5" fmla="*/ 1066841 w 2132936"/>
              <a:gd name="connsiteY5" fmla="*/ 2853688 h 3173735"/>
              <a:gd name="connsiteX6" fmla="*/ 1067459 w 2132936"/>
              <a:gd name="connsiteY6" fmla="*/ 2853688 h 3173735"/>
              <a:gd name="connsiteX7" fmla="*/ 2132936 w 2132936"/>
              <a:gd name="connsiteY7" fmla="*/ 2138744 h 3173735"/>
              <a:gd name="connsiteX8" fmla="*/ 2132936 w 2132936"/>
              <a:gd name="connsiteY8" fmla="*/ 2145067 h 3173735"/>
              <a:gd name="connsiteX9" fmla="*/ 2132936 w 2132936"/>
              <a:gd name="connsiteY9" fmla="*/ 2495676 h 3173735"/>
              <a:gd name="connsiteX10" fmla="*/ 2132936 w 2132936"/>
              <a:gd name="connsiteY10" fmla="*/ 2501999 h 3173735"/>
              <a:gd name="connsiteX11" fmla="*/ 1461164 w 2132936"/>
              <a:gd name="connsiteY11" fmla="*/ 3173735 h 3173735"/>
              <a:gd name="connsiteX12" fmla="*/ 1097890 w 2132936"/>
              <a:gd name="connsiteY12" fmla="*/ 3173735 h 3173735"/>
              <a:gd name="connsiteX13" fmla="*/ 2132936 w 2132936"/>
              <a:gd name="connsiteY13" fmla="*/ 0 h 3173735"/>
              <a:gd name="connsiteX14" fmla="*/ 2132936 w 2132936"/>
              <a:gd name="connsiteY14" fmla="*/ 6323 h 3173735"/>
              <a:gd name="connsiteX15" fmla="*/ 2132936 w 2132936"/>
              <a:gd name="connsiteY15" fmla="*/ 356932 h 3173735"/>
              <a:gd name="connsiteX16" fmla="*/ 2132936 w 2132936"/>
              <a:gd name="connsiteY16" fmla="*/ 363255 h 3173735"/>
              <a:gd name="connsiteX17" fmla="*/ 1067459 w 2132936"/>
              <a:gd name="connsiteY17" fmla="*/ 1428675 h 3173735"/>
              <a:gd name="connsiteX18" fmla="*/ 1067459 w 2132936"/>
              <a:gd name="connsiteY18" fmla="*/ 1422355 h 3173735"/>
              <a:gd name="connsiteX19" fmla="*/ 1065431 w 2132936"/>
              <a:gd name="connsiteY19" fmla="*/ 1428848 h 3173735"/>
              <a:gd name="connsiteX20" fmla="*/ 1065431 w 2132936"/>
              <a:gd name="connsiteY20" fmla="*/ 1779186 h 3173735"/>
              <a:gd name="connsiteX21" fmla="*/ 1067459 w 2132936"/>
              <a:gd name="connsiteY21" fmla="*/ 1784342 h 3173735"/>
              <a:gd name="connsiteX22" fmla="*/ 1067459 w 2132936"/>
              <a:gd name="connsiteY22" fmla="*/ 1778019 h 3173735"/>
              <a:gd name="connsiteX23" fmla="*/ 2132936 w 2132936"/>
              <a:gd name="connsiteY23" fmla="*/ 712599 h 3173735"/>
              <a:gd name="connsiteX24" fmla="*/ 2132936 w 2132936"/>
              <a:gd name="connsiteY24" fmla="*/ 718922 h 3173735"/>
              <a:gd name="connsiteX25" fmla="*/ 2132936 w 2132936"/>
              <a:gd name="connsiteY25" fmla="*/ 1069214 h 3173735"/>
              <a:gd name="connsiteX26" fmla="*/ 2132936 w 2132936"/>
              <a:gd name="connsiteY26" fmla="*/ 1075537 h 3173735"/>
              <a:gd name="connsiteX27" fmla="*/ 1067459 w 2132936"/>
              <a:gd name="connsiteY27" fmla="*/ 2141273 h 3173735"/>
              <a:gd name="connsiteX28" fmla="*/ 1067459 w 2132936"/>
              <a:gd name="connsiteY28" fmla="*/ 2134953 h 3173735"/>
              <a:gd name="connsiteX29" fmla="*/ 1065431 w 2132936"/>
              <a:gd name="connsiteY29" fmla="*/ 2141126 h 3173735"/>
              <a:gd name="connsiteX30" fmla="*/ 1065431 w 2132936"/>
              <a:gd name="connsiteY30" fmla="*/ 2491747 h 3173735"/>
              <a:gd name="connsiteX31" fmla="*/ 1067459 w 2132936"/>
              <a:gd name="connsiteY31" fmla="*/ 2498205 h 3173735"/>
              <a:gd name="connsiteX32" fmla="*/ 1067459 w 2132936"/>
              <a:gd name="connsiteY32" fmla="*/ 2491882 h 3173735"/>
              <a:gd name="connsiteX33" fmla="*/ 2132936 w 2132936"/>
              <a:gd name="connsiteY33" fmla="*/ 1426146 h 3173735"/>
              <a:gd name="connsiteX34" fmla="*/ 2132936 w 2132936"/>
              <a:gd name="connsiteY34" fmla="*/ 1432469 h 3173735"/>
              <a:gd name="connsiteX35" fmla="*/ 2132936 w 2132936"/>
              <a:gd name="connsiteY35" fmla="*/ 1783077 h 3173735"/>
              <a:gd name="connsiteX36" fmla="*/ 2132936 w 2132936"/>
              <a:gd name="connsiteY36" fmla="*/ 1789400 h 3173735"/>
              <a:gd name="connsiteX37" fmla="*/ 1068052 w 2132936"/>
              <a:gd name="connsiteY37" fmla="*/ 2854228 h 3173735"/>
              <a:gd name="connsiteX38" fmla="*/ 1067459 w 2132936"/>
              <a:gd name="connsiteY38" fmla="*/ 2854820 h 3173735"/>
              <a:gd name="connsiteX39" fmla="*/ 1067459 w 2132936"/>
              <a:gd name="connsiteY39" fmla="*/ 2854821 h 3173735"/>
              <a:gd name="connsiteX40" fmla="*/ 1068052 w 2132936"/>
              <a:gd name="connsiteY40" fmla="*/ 2854229 h 3173735"/>
              <a:gd name="connsiteX41" fmla="*/ 1068052 w 2132936"/>
              <a:gd name="connsiteY41" fmla="*/ 3173735 h 3173735"/>
              <a:gd name="connsiteX42" fmla="*/ 1883 w 2132936"/>
              <a:gd name="connsiteY42" fmla="*/ 3173735 h 3173735"/>
              <a:gd name="connsiteX43" fmla="*/ 1883 w 2132936"/>
              <a:gd name="connsiteY43" fmla="*/ 2849763 h 3173735"/>
              <a:gd name="connsiteX44" fmla="*/ 0 w 2132936"/>
              <a:gd name="connsiteY44" fmla="*/ 2844915 h 3173735"/>
              <a:gd name="connsiteX45" fmla="*/ 0 w 2132936"/>
              <a:gd name="connsiteY45" fmla="*/ 2494294 h 3173735"/>
              <a:gd name="connsiteX46" fmla="*/ 1883 w 2132936"/>
              <a:gd name="connsiteY46" fmla="*/ 2488089 h 3173735"/>
              <a:gd name="connsiteX47" fmla="*/ 1883 w 2132936"/>
              <a:gd name="connsiteY47" fmla="*/ 2488088 h 3173735"/>
              <a:gd name="connsiteX48" fmla="*/ 1883 w 2132936"/>
              <a:gd name="connsiteY48" fmla="*/ 2137481 h 3173735"/>
              <a:gd name="connsiteX49" fmla="*/ 0 w 2132936"/>
              <a:gd name="connsiteY49" fmla="*/ 2132354 h 3173735"/>
              <a:gd name="connsiteX50" fmla="*/ 0 w 2132936"/>
              <a:gd name="connsiteY50" fmla="*/ 1781733 h 3173735"/>
              <a:gd name="connsiteX51" fmla="*/ 1065631 w 2132936"/>
              <a:gd name="connsiteY51" fmla="*/ 716286 h 3173735"/>
              <a:gd name="connsiteX52" fmla="*/ 1065631 w 2132936"/>
              <a:gd name="connsiteY52" fmla="*/ 1066907 h 3173735"/>
              <a:gd name="connsiteX53" fmla="*/ 1067459 w 2132936"/>
              <a:gd name="connsiteY53" fmla="*/ 1071743 h 3173735"/>
              <a:gd name="connsiteX54" fmla="*/ 1067459 w 2132936"/>
              <a:gd name="connsiteY54" fmla="*/ 1065420 h 31737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Lst>
            <a:rect l="l" t="t" r="r" b="b"/>
            <a:pathLst>
              <a:path w="2132936" h="3173735">
                <a:moveTo>
                  <a:pt x="2132936" y="2851027"/>
                </a:moveTo>
                <a:lnTo>
                  <a:pt x="2132936" y="2857350"/>
                </a:lnTo>
                <a:lnTo>
                  <a:pt x="2132936" y="3173735"/>
                </a:lnTo>
                <a:lnTo>
                  <a:pt x="1810307" y="3173735"/>
                </a:lnTo>
                <a:close/>
                <a:moveTo>
                  <a:pt x="1067459" y="2848504"/>
                </a:moveTo>
                <a:lnTo>
                  <a:pt x="1066841" y="2853688"/>
                </a:lnTo>
                <a:lnTo>
                  <a:pt x="1067459" y="2853688"/>
                </a:lnTo>
                <a:close/>
                <a:moveTo>
                  <a:pt x="2132936" y="2138744"/>
                </a:moveTo>
                <a:lnTo>
                  <a:pt x="2132936" y="2145067"/>
                </a:lnTo>
                <a:lnTo>
                  <a:pt x="2132936" y="2495676"/>
                </a:lnTo>
                <a:lnTo>
                  <a:pt x="2132936" y="2501999"/>
                </a:lnTo>
                <a:lnTo>
                  <a:pt x="1461164" y="3173735"/>
                </a:lnTo>
                <a:lnTo>
                  <a:pt x="1097890" y="3173735"/>
                </a:lnTo>
                <a:close/>
                <a:moveTo>
                  <a:pt x="2132936" y="0"/>
                </a:moveTo>
                <a:lnTo>
                  <a:pt x="2132936" y="6323"/>
                </a:lnTo>
                <a:lnTo>
                  <a:pt x="2132936" y="356932"/>
                </a:lnTo>
                <a:lnTo>
                  <a:pt x="2132936" y="363255"/>
                </a:lnTo>
                <a:lnTo>
                  <a:pt x="1067459" y="1428675"/>
                </a:lnTo>
                <a:lnTo>
                  <a:pt x="1067459" y="1422355"/>
                </a:lnTo>
                <a:lnTo>
                  <a:pt x="1065431" y="1428848"/>
                </a:lnTo>
                <a:lnTo>
                  <a:pt x="1065431" y="1779186"/>
                </a:lnTo>
                <a:lnTo>
                  <a:pt x="1067459" y="1784342"/>
                </a:lnTo>
                <a:lnTo>
                  <a:pt x="1067459" y="1778019"/>
                </a:lnTo>
                <a:lnTo>
                  <a:pt x="2132936" y="712599"/>
                </a:lnTo>
                <a:lnTo>
                  <a:pt x="2132936" y="718922"/>
                </a:lnTo>
                <a:lnTo>
                  <a:pt x="2132936" y="1069214"/>
                </a:lnTo>
                <a:lnTo>
                  <a:pt x="2132936" y="1075537"/>
                </a:lnTo>
                <a:lnTo>
                  <a:pt x="1067459" y="2141273"/>
                </a:lnTo>
                <a:lnTo>
                  <a:pt x="1067459" y="2134953"/>
                </a:lnTo>
                <a:lnTo>
                  <a:pt x="1065431" y="2141126"/>
                </a:lnTo>
                <a:lnTo>
                  <a:pt x="1065431" y="2491747"/>
                </a:lnTo>
                <a:lnTo>
                  <a:pt x="1067459" y="2498205"/>
                </a:lnTo>
                <a:lnTo>
                  <a:pt x="1067459" y="2491882"/>
                </a:lnTo>
                <a:lnTo>
                  <a:pt x="2132936" y="1426146"/>
                </a:lnTo>
                <a:lnTo>
                  <a:pt x="2132936" y="1432469"/>
                </a:lnTo>
                <a:lnTo>
                  <a:pt x="2132936" y="1783077"/>
                </a:lnTo>
                <a:lnTo>
                  <a:pt x="2132936" y="1789400"/>
                </a:lnTo>
                <a:lnTo>
                  <a:pt x="1068052" y="2854228"/>
                </a:lnTo>
                <a:lnTo>
                  <a:pt x="1067459" y="2854820"/>
                </a:lnTo>
                <a:lnTo>
                  <a:pt x="1067459" y="2854821"/>
                </a:lnTo>
                <a:lnTo>
                  <a:pt x="1068052" y="2854229"/>
                </a:lnTo>
                <a:lnTo>
                  <a:pt x="1068052" y="3173735"/>
                </a:lnTo>
                <a:lnTo>
                  <a:pt x="1883" y="3173735"/>
                </a:lnTo>
                <a:lnTo>
                  <a:pt x="1883" y="2849763"/>
                </a:lnTo>
                <a:lnTo>
                  <a:pt x="0" y="2844915"/>
                </a:lnTo>
                <a:lnTo>
                  <a:pt x="0" y="2494294"/>
                </a:lnTo>
                <a:lnTo>
                  <a:pt x="1883" y="2488089"/>
                </a:lnTo>
                <a:lnTo>
                  <a:pt x="1883" y="2488088"/>
                </a:lnTo>
                <a:lnTo>
                  <a:pt x="1883" y="2137481"/>
                </a:lnTo>
                <a:lnTo>
                  <a:pt x="0" y="2132354"/>
                </a:lnTo>
                <a:lnTo>
                  <a:pt x="0" y="1781733"/>
                </a:lnTo>
                <a:lnTo>
                  <a:pt x="1065631" y="716286"/>
                </a:lnTo>
                <a:lnTo>
                  <a:pt x="1065631" y="1066907"/>
                </a:lnTo>
                <a:lnTo>
                  <a:pt x="1067459" y="1071743"/>
                </a:lnTo>
                <a:lnTo>
                  <a:pt x="1067459" y="1065420"/>
                </a:lnTo>
                <a:close/>
              </a:path>
            </a:pathLst>
          </a:custGeom>
          <a:gradFill>
            <a:gsLst>
              <a:gs pos="99000">
                <a:schemeClr val="tx2">
                  <a:lumMod val="40000"/>
                  <a:lumOff val="60000"/>
                </a:schemeClr>
              </a:gs>
              <a:gs pos="0">
                <a:schemeClr val="tx2"/>
              </a:gs>
            </a:gsLst>
            <a:lin ang="0" scaled="0"/>
          </a:gradFill>
          <a:ln w="12700">
            <a:miter lim="400000"/>
          </a:ln>
        </p:spPr>
        <p:txBody>
          <a:bodyPr wrap="square" lIns="38100" tIns="38100" rIns="38100" bIns="38100" anchor="ctr">
            <a:noAutofit/>
          </a:bodyPr>
          <a:lstStyle/>
          <a:p>
            <a:pPr>
              <a:defRPr sz="3000">
                <a:solidFill>
                  <a:srgbClr val="FFFFFF"/>
                </a:solidFill>
                <a:effectLst>
                  <a:outerShdw blurRad="38100" dist="12700" dir="5400000" rotWithShape="0">
                    <a:srgbClr val="000000">
                      <a:alpha val="50000"/>
                    </a:srgbClr>
                  </a:outerShdw>
                </a:effectLst>
              </a:defRPr>
            </a:pPr>
            <a:endParaRPr/>
          </a:p>
        </p:txBody>
      </p:sp>
      <p:sp>
        <p:nvSpPr>
          <p:cNvPr id="26" name="Freeform: Shape 25">
            <a:extLst>
              <a:ext uri="{FF2B5EF4-FFF2-40B4-BE49-F238E27FC236}">
                <a16:creationId xmlns:a16="http://schemas.microsoft.com/office/drawing/2014/main" id="{2C0BA251-E464-47B1-A531-AF4FFBC00068}"/>
              </a:ext>
            </a:extLst>
          </p:cNvPr>
          <p:cNvSpPr/>
          <p:nvPr userDrawn="1"/>
        </p:nvSpPr>
        <p:spPr>
          <a:xfrm>
            <a:off x="6369422" y="4400550"/>
            <a:ext cx="2460066" cy="2457450"/>
          </a:xfrm>
          <a:custGeom>
            <a:avLst/>
            <a:gdLst>
              <a:gd name="connsiteX0" fmla="*/ 2458855 w 2460066"/>
              <a:gd name="connsiteY0" fmla="*/ 2137402 h 2457450"/>
              <a:gd name="connsiteX1" fmla="*/ 2460066 w 2460066"/>
              <a:gd name="connsiteY1" fmla="*/ 2137402 h 2457450"/>
              <a:gd name="connsiteX2" fmla="*/ 2460066 w 2460066"/>
              <a:gd name="connsiteY2" fmla="*/ 2457450 h 2457450"/>
              <a:gd name="connsiteX3" fmla="*/ 2138751 w 2460066"/>
              <a:gd name="connsiteY3" fmla="*/ 2457450 h 2457450"/>
              <a:gd name="connsiteX4" fmla="*/ 2457444 w 2460066"/>
              <a:gd name="connsiteY4" fmla="*/ 1424840 h 2457450"/>
              <a:gd name="connsiteX5" fmla="*/ 2457444 w 2460066"/>
              <a:gd name="connsiteY5" fmla="*/ 1775461 h 2457450"/>
              <a:gd name="connsiteX6" fmla="*/ 1775465 w 2460066"/>
              <a:gd name="connsiteY6" fmla="*/ 2457450 h 2457450"/>
              <a:gd name="connsiteX7" fmla="*/ 1425123 w 2460066"/>
              <a:gd name="connsiteY7" fmla="*/ 2457450 h 2457450"/>
              <a:gd name="connsiteX8" fmla="*/ 2457444 w 2460066"/>
              <a:gd name="connsiteY8" fmla="*/ 712562 h 2457450"/>
              <a:gd name="connsiteX9" fmla="*/ 2457444 w 2460066"/>
              <a:gd name="connsiteY9" fmla="*/ 1062900 h 2457450"/>
              <a:gd name="connsiteX10" fmla="*/ 1392014 w 2460066"/>
              <a:gd name="connsiteY10" fmla="*/ 2128629 h 2457450"/>
              <a:gd name="connsiteX11" fmla="*/ 1063190 w 2460066"/>
              <a:gd name="connsiteY11" fmla="*/ 2457450 h 2457450"/>
              <a:gd name="connsiteX12" fmla="*/ 712567 w 2460066"/>
              <a:gd name="connsiteY12" fmla="*/ 2457450 h 2457450"/>
              <a:gd name="connsiteX13" fmla="*/ 1392014 w 2460066"/>
              <a:gd name="connsiteY13" fmla="*/ 1778008 h 2457450"/>
              <a:gd name="connsiteX14" fmla="*/ 2457645 w 2460066"/>
              <a:gd name="connsiteY14" fmla="*/ 0 h 2457450"/>
              <a:gd name="connsiteX15" fmla="*/ 2457645 w 2460066"/>
              <a:gd name="connsiteY15" fmla="*/ 350621 h 2457450"/>
              <a:gd name="connsiteX16" fmla="*/ 1392014 w 2460066"/>
              <a:gd name="connsiteY16" fmla="*/ 1416068 h 2457450"/>
              <a:gd name="connsiteX17" fmla="*/ 350623 w 2460066"/>
              <a:gd name="connsiteY17" fmla="*/ 2457450 h 2457450"/>
              <a:gd name="connsiteX18" fmla="*/ 0 w 2460066"/>
              <a:gd name="connsiteY18" fmla="*/ 2457450 h 2457450"/>
              <a:gd name="connsiteX19" fmla="*/ 1392014 w 2460066"/>
              <a:gd name="connsiteY19" fmla="*/ 1065447 h 24574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2460066" h="2457450">
                <a:moveTo>
                  <a:pt x="2458855" y="2137402"/>
                </a:moveTo>
                <a:lnTo>
                  <a:pt x="2460066" y="2137402"/>
                </a:lnTo>
                <a:lnTo>
                  <a:pt x="2460066" y="2457450"/>
                </a:lnTo>
                <a:lnTo>
                  <a:pt x="2138751" y="2457450"/>
                </a:lnTo>
                <a:close/>
                <a:moveTo>
                  <a:pt x="2457444" y="1424840"/>
                </a:moveTo>
                <a:lnTo>
                  <a:pt x="2457444" y="1775461"/>
                </a:lnTo>
                <a:lnTo>
                  <a:pt x="1775465" y="2457450"/>
                </a:lnTo>
                <a:lnTo>
                  <a:pt x="1425123" y="2457450"/>
                </a:lnTo>
                <a:close/>
                <a:moveTo>
                  <a:pt x="2457444" y="712562"/>
                </a:moveTo>
                <a:lnTo>
                  <a:pt x="2457444" y="1062900"/>
                </a:lnTo>
                <a:lnTo>
                  <a:pt x="1392014" y="2128629"/>
                </a:lnTo>
                <a:lnTo>
                  <a:pt x="1063190" y="2457450"/>
                </a:lnTo>
                <a:lnTo>
                  <a:pt x="712567" y="2457450"/>
                </a:lnTo>
                <a:lnTo>
                  <a:pt x="1392014" y="1778008"/>
                </a:lnTo>
                <a:close/>
                <a:moveTo>
                  <a:pt x="2457645" y="0"/>
                </a:moveTo>
                <a:lnTo>
                  <a:pt x="2457645" y="350621"/>
                </a:lnTo>
                <a:lnTo>
                  <a:pt x="1392014" y="1416068"/>
                </a:lnTo>
                <a:lnTo>
                  <a:pt x="350623" y="2457450"/>
                </a:lnTo>
                <a:lnTo>
                  <a:pt x="0" y="2457450"/>
                </a:lnTo>
                <a:lnTo>
                  <a:pt x="1392014" y="1065447"/>
                </a:lnTo>
                <a:close/>
              </a:path>
            </a:pathLst>
          </a:custGeom>
          <a:gradFill>
            <a:gsLst>
              <a:gs pos="0">
                <a:schemeClr val="accent1"/>
              </a:gs>
              <a:gs pos="99000">
                <a:schemeClr val="accent4"/>
              </a:gs>
            </a:gsLst>
            <a:lin ang="18600000" scaled="0"/>
          </a:gradFill>
          <a:ln w="12700">
            <a:miter lim="400000"/>
          </a:ln>
        </p:spPr>
        <p:txBody>
          <a:bodyPr wrap="square" lIns="38100" tIns="38100" rIns="38100" bIns="38100" anchor="ctr">
            <a:noAutofit/>
          </a:bodyPr>
          <a:lstStyle/>
          <a:p>
            <a:pPr>
              <a:defRPr sz="3000">
                <a:solidFill>
                  <a:srgbClr val="FFFFFF"/>
                </a:solidFill>
                <a:effectLst>
                  <a:outerShdw blurRad="38100" dist="12700" dir="5400000" rotWithShape="0">
                    <a:srgbClr val="000000">
                      <a:alpha val="50000"/>
                    </a:srgbClr>
                  </a:outerShdw>
                </a:effectLst>
              </a:defRPr>
            </a:pPr>
            <a:endParaRPr/>
          </a:p>
        </p:txBody>
      </p:sp>
      <p:sp>
        <p:nvSpPr>
          <p:cNvPr id="8" name="Title 1">
            <a:extLst>
              <a:ext uri="{FF2B5EF4-FFF2-40B4-BE49-F238E27FC236}">
                <a16:creationId xmlns:a16="http://schemas.microsoft.com/office/drawing/2014/main" id="{1907DC5D-4F3E-4A99-A621-6F93F32265C8}"/>
              </a:ext>
            </a:extLst>
          </p:cNvPr>
          <p:cNvSpPr>
            <a:spLocks noGrp="1"/>
          </p:cNvSpPr>
          <p:nvPr>
            <p:ph type="title"/>
          </p:nvPr>
        </p:nvSpPr>
        <p:spPr>
          <a:xfrm>
            <a:off x="831850" y="1709738"/>
            <a:ext cx="6251996" cy="2852737"/>
          </a:xfrm>
        </p:spPr>
        <p:txBody>
          <a:bodyPr anchor="b"/>
          <a:lstStyle>
            <a:lvl1pPr>
              <a:defRPr sz="6000"/>
            </a:lvl1pPr>
          </a:lstStyle>
          <a:p>
            <a:r>
              <a:rPr lang="en-US" dirty="0"/>
              <a:t>Click to edit Master title style</a:t>
            </a:r>
          </a:p>
        </p:txBody>
      </p:sp>
      <p:sp>
        <p:nvSpPr>
          <p:cNvPr id="9" name="Text Placeholder 2">
            <a:extLst>
              <a:ext uri="{FF2B5EF4-FFF2-40B4-BE49-F238E27FC236}">
                <a16:creationId xmlns:a16="http://schemas.microsoft.com/office/drawing/2014/main" id="{9DA8F992-7750-4566-AB4F-B2E8F3794CA3}"/>
              </a:ext>
            </a:extLst>
          </p:cNvPr>
          <p:cNvSpPr>
            <a:spLocks noGrp="1"/>
          </p:cNvSpPr>
          <p:nvPr>
            <p:ph type="body" idx="1"/>
          </p:nvPr>
        </p:nvSpPr>
        <p:spPr>
          <a:xfrm>
            <a:off x="831850" y="4589463"/>
            <a:ext cx="6251996"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10" name="Date Placeholder 3">
            <a:extLst>
              <a:ext uri="{FF2B5EF4-FFF2-40B4-BE49-F238E27FC236}">
                <a16:creationId xmlns:a16="http://schemas.microsoft.com/office/drawing/2014/main" id="{0FEC4993-EF72-4ADC-8D11-1EB7C9409528}"/>
              </a:ext>
            </a:extLst>
          </p:cNvPr>
          <p:cNvSpPr>
            <a:spLocks noGrp="1"/>
          </p:cNvSpPr>
          <p:nvPr>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B145FAD1-5607-4570-9675-FE264814964D}"/>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265FB8DD-A34F-4C06-9929-1E68FACD4D00}"/>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
        <p:nvSpPr>
          <p:cNvPr id="15" name="Picture Placeholder 15">
            <a:extLst>
              <a:ext uri="{FF2B5EF4-FFF2-40B4-BE49-F238E27FC236}">
                <a16:creationId xmlns:a16="http://schemas.microsoft.com/office/drawing/2014/main" id="{33CC49E4-6647-47F5-895A-9CFC416CE1C4}"/>
              </a:ext>
            </a:extLst>
          </p:cNvPr>
          <p:cNvSpPr>
            <a:spLocks noGrp="1"/>
          </p:cNvSpPr>
          <p:nvPr>
            <p:ph type="pic" sz="quarter" idx="13"/>
          </p:nvPr>
        </p:nvSpPr>
        <p:spPr>
          <a:xfrm>
            <a:off x="10289143" y="1265613"/>
            <a:ext cx="1333500" cy="1333500"/>
          </a:xfrm>
          <a:prstGeom prst="ellipse">
            <a:avLst/>
          </a:prstGeom>
          <a:solidFill>
            <a:schemeClr val="accent5"/>
          </a:solidFill>
        </p:spPr>
        <p:txBody>
          <a:bodyPr anchor="ctr">
            <a:normAutofit/>
          </a:bodyPr>
          <a:lstStyle>
            <a:lvl1pPr marL="0" indent="0" algn="ctr">
              <a:buNone/>
              <a:defRPr sz="1400"/>
            </a:lvl1pPr>
          </a:lstStyle>
          <a:p>
            <a:endParaRPr lang="en-US" dirty="0"/>
          </a:p>
        </p:txBody>
      </p:sp>
      <p:sp>
        <p:nvSpPr>
          <p:cNvPr id="16" name="Text Placeholder 17">
            <a:extLst>
              <a:ext uri="{FF2B5EF4-FFF2-40B4-BE49-F238E27FC236}">
                <a16:creationId xmlns:a16="http://schemas.microsoft.com/office/drawing/2014/main" id="{A537F86F-E8D6-44FF-939F-7EB5A46935EE}"/>
              </a:ext>
            </a:extLst>
          </p:cNvPr>
          <p:cNvSpPr>
            <a:spLocks noGrp="1"/>
          </p:cNvSpPr>
          <p:nvPr>
            <p:ph type="body" sz="quarter" idx="14" hasCustomPrompt="1"/>
          </p:nvPr>
        </p:nvSpPr>
        <p:spPr>
          <a:xfrm>
            <a:off x="10104993" y="2663277"/>
            <a:ext cx="1701800" cy="228600"/>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Name</a:t>
            </a:r>
          </a:p>
        </p:txBody>
      </p:sp>
      <p:sp>
        <p:nvSpPr>
          <p:cNvPr id="17" name="Text Placeholder 17">
            <a:extLst>
              <a:ext uri="{FF2B5EF4-FFF2-40B4-BE49-F238E27FC236}">
                <a16:creationId xmlns:a16="http://schemas.microsoft.com/office/drawing/2014/main" id="{17C97F11-0CC0-4E01-8422-614383043296}"/>
              </a:ext>
            </a:extLst>
          </p:cNvPr>
          <p:cNvSpPr>
            <a:spLocks noGrp="1"/>
          </p:cNvSpPr>
          <p:nvPr>
            <p:ph type="body" sz="quarter" idx="15" hasCustomPrompt="1"/>
          </p:nvPr>
        </p:nvSpPr>
        <p:spPr>
          <a:xfrm>
            <a:off x="10104993" y="2890610"/>
            <a:ext cx="1701800" cy="228600"/>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Mobile / email</a:t>
            </a:r>
          </a:p>
        </p:txBody>
      </p:sp>
      <p:sp>
        <p:nvSpPr>
          <p:cNvPr id="18" name="Text Placeholder 17">
            <a:extLst>
              <a:ext uri="{FF2B5EF4-FFF2-40B4-BE49-F238E27FC236}">
                <a16:creationId xmlns:a16="http://schemas.microsoft.com/office/drawing/2014/main" id="{322609FE-C556-4394-9CD9-CACD20BC7261}"/>
              </a:ext>
            </a:extLst>
          </p:cNvPr>
          <p:cNvSpPr>
            <a:spLocks noGrp="1"/>
          </p:cNvSpPr>
          <p:nvPr>
            <p:ph type="body" sz="quarter" idx="16" hasCustomPrompt="1"/>
          </p:nvPr>
        </p:nvSpPr>
        <p:spPr>
          <a:xfrm>
            <a:off x="10104993" y="3117943"/>
            <a:ext cx="1701800" cy="228600"/>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Company</a:t>
            </a:r>
          </a:p>
        </p:txBody>
      </p:sp>
    </p:spTree>
    <p:extLst>
      <p:ext uri="{BB962C8B-B14F-4D97-AF65-F5344CB8AC3E}">
        <p14:creationId xmlns:p14="http://schemas.microsoft.com/office/powerpoint/2010/main" val="31558283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olor and Typography">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CC897C59-303D-43EB-830D-58B293D336AC}"/>
              </a:ext>
            </a:extLst>
          </p:cNvPr>
          <p:cNvGrpSpPr/>
          <p:nvPr userDrawn="1"/>
        </p:nvGrpSpPr>
        <p:grpSpPr>
          <a:xfrm>
            <a:off x="838199" y="1830763"/>
            <a:ext cx="10515602" cy="1741127"/>
            <a:chOff x="838199" y="1830763"/>
            <a:chExt cx="10515602" cy="1741127"/>
          </a:xfrm>
        </p:grpSpPr>
        <p:sp>
          <p:nvSpPr>
            <p:cNvPr id="175" name="Rectangle 174">
              <a:extLst>
                <a:ext uri="{FF2B5EF4-FFF2-40B4-BE49-F238E27FC236}">
                  <a16:creationId xmlns:a16="http://schemas.microsoft.com/office/drawing/2014/main" id="{4460574F-0FFA-4AF4-9268-D077C9C57D58}"/>
                </a:ext>
              </a:extLst>
            </p:cNvPr>
            <p:cNvSpPr/>
            <p:nvPr userDrawn="1"/>
          </p:nvSpPr>
          <p:spPr>
            <a:xfrm>
              <a:off x="838199" y="1830763"/>
              <a:ext cx="894312" cy="1741127"/>
            </a:xfrm>
            <a:prstGeom prst="rect">
              <a:avLst/>
            </a:prstGeom>
            <a:solidFill>
              <a:schemeClr val="bg1">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4" name="Rectangle 173">
              <a:extLst>
                <a:ext uri="{FF2B5EF4-FFF2-40B4-BE49-F238E27FC236}">
                  <a16:creationId xmlns:a16="http://schemas.microsoft.com/office/drawing/2014/main" id="{E9AEC03B-EFBC-451C-9889-555B420B787B}"/>
                </a:ext>
              </a:extLst>
            </p:cNvPr>
            <p:cNvSpPr/>
            <p:nvPr userDrawn="1"/>
          </p:nvSpPr>
          <p:spPr>
            <a:xfrm>
              <a:off x="838199" y="1830763"/>
              <a:ext cx="894312" cy="1551307"/>
            </a:xfrm>
            <a:prstGeom prst="rect">
              <a:avLst/>
            </a:prstGeom>
            <a:solidFill>
              <a:schemeClr val="bg1">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3" name="Rectangle 172">
              <a:extLst>
                <a:ext uri="{FF2B5EF4-FFF2-40B4-BE49-F238E27FC236}">
                  <a16:creationId xmlns:a16="http://schemas.microsoft.com/office/drawing/2014/main" id="{12504A8F-A26B-43AF-BF89-2621FF0CE3CD}"/>
                </a:ext>
              </a:extLst>
            </p:cNvPr>
            <p:cNvSpPr/>
            <p:nvPr userDrawn="1"/>
          </p:nvSpPr>
          <p:spPr>
            <a:xfrm>
              <a:off x="838199" y="1830763"/>
              <a:ext cx="894312" cy="1361486"/>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2" name="Rectangle 171">
              <a:extLst>
                <a:ext uri="{FF2B5EF4-FFF2-40B4-BE49-F238E27FC236}">
                  <a16:creationId xmlns:a16="http://schemas.microsoft.com/office/drawing/2014/main" id="{F7726C56-B942-4400-8CE0-069969802448}"/>
                </a:ext>
              </a:extLst>
            </p:cNvPr>
            <p:cNvSpPr/>
            <p:nvPr userDrawn="1"/>
          </p:nvSpPr>
          <p:spPr>
            <a:xfrm>
              <a:off x="838199" y="1830763"/>
              <a:ext cx="894312" cy="1171666"/>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1" name="Rectangle 170">
              <a:extLst>
                <a:ext uri="{FF2B5EF4-FFF2-40B4-BE49-F238E27FC236}">
                  <a16:creationId xmlns:a16="http://schemas.microsoft.com/office/drawing/2014/main" id="{DAE760DB-698E-4688-BBAF-49FD684C7AFD}"/>
                </a:ext>
              </a:extLst>
            </p:cNvPr>
            <p:cNvSpPr/>
            <p:nvPr userDrawn="1"/>
          </p:nvSpPr>
          <p:spPr>
            <a:xfrm>
              <a:off x="838199" y="1830763"/>
              <a:ext cx="894312" cy="981846"/>
            </a:xfrm>
            <a:prstGeom prst="rect">
              <a:avLst/>
            </a:prstGeom>
            <a:solidFill>
              <a:schemeClr val="bg1">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0" name="Rectangle 169">
              <a:extLst>
                <a:ext uri="{FF2B5EF4-FFF2-40B4-BE49-F238E27FC236}">
                  <a16:creationId xmlns:a16="http://schemas.microsoft.com/office/drawing/2014/main" id="{72A9A194-717A-430D-B418-44C0B8F1A4C3}"/>
                </a:ext>
              </a:extLst>
            </p:cNvPr>
            <p:cNvSpPr/>
            <p:nvPr userDrawn="1"/>
          </p:nvSpPr>
          <p:spPr>
            <a:xfrm>
              <a:off x="838200" y="1830763"/>
              <a:ext cx="894312" cy="78825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9" name="Rectangle 178">
              <a:extLst>
                <a:ext uri="{FF2B5EF4-FFF2-40B4-BE49-F238E27FC236}">
                  <a16:creationId xmlns:a16="http://schemas.microsoft.com/office/drawing/2014/main" id="{E915F52A-A44F-4FB1-A1A1-1A513475EFE8}"/>
                </a:ext>
              </a:extLst>
            </p:cNvPr>
            <p:cNvSpPr/>
            <p:nvPr userDrawn="1"/>
          </p:nvSpPr>
          <p:spPr>
            <a:xfrm>
              <a:off x="1907231" y="1830763"/>
              <a:ext cx="894312" cy="1741127"/>
            </a:xfrm>
            <a:prstGeom prst="rect">
              <a:avLst/>
            </a:prstGeom>
            <a:solidFill>
              <a:schemeClr val="tx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0" name="Rectangle 179">
              <a:extLst>
                <a:ext uri="{FF2B5EF4-FFF2-40B4-BE49-F238E27FC236}">
                  <a16:creationId xmlns:a16="http://schemas.microsoft.com/office/drawing/2014/main" id="{6034C492-58E9-4550-B83D-E33D2B2217E6}"/>
                </a:ext>
              </a:extLst>
            </p:cNvPr>
            <p:cNvSpPr/>
            <p:nvPr userDrawn="1"/>
          </p:nvSpPr>
          <p:spPr>
            <a:xfrm>
              <a:off x="1907231" y="1830763"/>
              <a:ext cx="894312" cy="1551307"/>
            </a:xfrm>
            <a:prstGeom prst="rect">
              <a:avLst/>
            </a:prstGeom>
            <a:solidFill>
              <a:schemeClr val="tx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1" name="Rectangle 180">
              <a:extLst>
                <a:ext uri="{FF2B5EF4-FFF2-40B4-BE49-F238E27FC236}">
                  <a16:creationId xmlns:a16="http://schemas.microsoft.com/office/drawing/2014/main" id="{F92FB454-2844-432A-897E-609CA7D5AB13}"/>
                </a:ext>
              </a:extLst>
            </p:cNvPr>
            <p:cNvSpPr/>
            <p:nvPr userDrawn="1"/>
          </p:nvSpPr>
          <p:spPr>
            <a:xfrm>
              <a:off x="1907231" y="1830763"/>
              <a:ext cx="894312" cy="1361486"/>
            </a:xfrm>
            <a:prstGeom prst="rect">
              <a:avLst/>
            </a:prstGeom>
            <a:solidFill>
              <a:schemeClr val="tx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2" name="Rectangle 181">
              <a:extLst>
                <a:ext uri="{FF2B5EF4-FFF2-40B4-BE49-F238E27FC236}">
                  <a16:creationId xmlns:a16="http://schemas.microsoft.com/office/drawing/2014/main" id="{DFE585D9-1B79-4D2C-BE24-8DD53BF2D43D}"/>
                </a:ext>
              </a:extLst>
            </p:cNvPr>
            <p:cNvSpPr/>
            <p:nvPr userDrawn="1"/>
          </p:nvSpPr>
          <p:spPr>
            <a:xfrm>
              <a:off x="1907231" y="1830763"/>
              <a:ext cx="894312" cy="1171666"/>
            </a:xfrm>
            <a:prstGeom prst="rect">
              <a:avLst/>
            </a:prstGeom>
            <a:solidFill>
              <a:schemeClr val="tx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3" name="Rectangle 182">
              <a:extLst>
                <a:ext uri="{FF2B5EF4-FFF2-40B4-BE49-F238E27FC236}">
                  <a16:creationId xmlns:a16="http://schemas.microsoft.com/office/drawing/2014/main" id="{7CA650B9-D80A-4F55-849B-9B9229BAB7AB}"/>
                </a:ext>
              </a:extLst>
            </p:cNvPr>
            <p:cNvSpPr/>
            <p:nvPr userDrawn="1"/>
          </p:nvSpPr>
          <p:spPr>
            <a:xfrm>
              <a:off x="1907231" y="1830763"/>
              <a:ext cx="894312" cy="981846"/>
            </a:xfrm>
            <a:prstGeom prst="rect">
              <a:avLst/>
            </a:prstGeom>
            <a:solidFill>
              <a:schemeClr val="tx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4" name="Rectangle 183">
              <a:extLst>
                <a:ext uri="{FF2B5EF4-FFF2-40B4-BE49-F238E27FC236}">
                  <a16:creationId xmlns:a16="http://schemas.microsoft.com/office/drawing/2014/main" id="{212A3E8F-2036-4425-950A-9DDCE99E48E2}"/>
                </a:ext>
              </a:extLst>
            </p:cNvPr>
            <p:cNvSpPr/>
            <p:nvPr userDrawn="1"/>
          </p:nvSpPr>
          <p:spPr>
            <a:xfrm>
              <a:off x="1907232" y="1830763"/>
              <a:ext cx="894312" cy="78825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6" name="Rectangle 185">
              <a:extLst>
                <a:ext uri="{FF2B5EF4-FFF2-40B4-BE49-F238E27FC236}">
                  <a16:creationId xmlns:a16="http://schemas.microsoft.com/office/drawing/2014/main" id="{F8D77422-E1EF-442A-B883-288DFB42AC7A}"/>
                </a:ext>
              </a:extLst>
            </p:cNvPr>
            <p:cNvSpPr/>
            <p:nvPr userDrawn="1"/>
          </p:nvSpPr>
          <p:spPr>
            <a:xfrm>
              <a:off x="2976263" y="1830763"/>
              <a:ext cx="894312" cy="1741127"/>
            </a:xfrm>
            <a:prstGeom prst="rect">
              <a:avLst/>
            </a:pr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7" name="Rectangle 186">
              <a:extLst>
                <a:ext uri="{FF2B5EF4-FFF2-40B4-BE49-F238E27FC236}">
                  <a16:creationId xmlns:a16="http://schemas.microsoft.com/office/drawing/2014/main" id="{F5A5458A-8CAB-46ED-A597-7A9BC874E064}"/>
                </a:ext>
              </a:extLst>
            </p:cNvPr>
            <p:cNvSpPr/>
            <p:nvPr userDrawn="1"/>
          </p:nvSpPr>
          <p:spPr>
            <a:xfrm>
              <a:off x="2976263" y="1830763"/>
              <a:ext cx="894312" cy="1551307"/>
            </a:xfrm>
            <a:prstGeom prst="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8" name="Rectangle 187">
              <a:extLst>
                <a:ext uri="{FF2B5EF4-FFF2-40B4-BE49-F238E27FC236}">
                  <a16:creationId xmlns:a16="http://schemas.microsoft.com/office/drawing/2014/main" id="{129FB0AE-0FE9-4E47-89E1-28A56DFEFD44}"/>
                </a:ext>
              </a:extLst>
            </p:cNvPr>
            <p:cNvSpPr/>
            <p:nvPr userDrawn="1"/>
          </p:nvSpPr>
          <p:spPr>
            <a:xfrm>
              <a:off x="2976263" y="1830763"/>
              <a:ext cx="894312" cy="1361486"/>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9" name="Rectangle 188">
              <a:extLst>
                <a:ext uri="{FF2B5EF4-FFF2-40B4-BE49-F238E27FC236}">
                  <a16:creationId xmlns:a16="http://schemas.microsoft.com/office/drawing/2014/main" id="{8DCBA888-FF6F-4E0D-AD60-DA0D78CD05D1}"/>
                </a:ext>
              </a:extLst>
            </p:cNvPr>
            <p:cNvSpPr/>
            <p:nvPr userDrawn="1"/>
          </p:nvSpPr>
          <p:spPr>
            <a:xfrm>
              <a:off x="2976263" y="1830763"/>
              <a:ext cx="894312" cy="1171666"/>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0" name="Rectangle 189">
              <a:extLst>
                <a:ext uri="{FF2B5EF4-FFF2-40B4-BE49-F238E27FC236}">
                  <a16:creationId xmlns:a16="http://schemas.microsoft.com/office/drawing/2014/main" id="{F9271256-F951-4086-8A3B-C91C2291A176}"/>
                </a:ext>
              </a:extLst>
            </p:cNvPr>
            <p:cNvSpPr/>
            <p:nvPr userDrawn="1"/>
          </p:nvSpPr>
          <p:spPr>
            <a:xfrm>
              <a:off x="2976263" y="1830763"/>
              <a:ext cx="894312" cy="981846"/>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1" name="Rectangle 190">
              <a:extLst>
                <a:ext uri="{FF2B5EF4-FFF2-40B4-BE49-F238E27FC236}">
                  <a16:creationId xmlns:a16="http://schemas.microsoft.com/office/drawing/2014/main" id="{27D18AA1-C449-4778-A01C-5FEFF6D4B6F0}"/>
                </a:ext>
              </a:extLst>
            </p:cNvPr>
            <p:cNvSpPr/>
            <p:nvPr userDrawn="1"/>
          </p:nvSpPr>
          <p:spPr>
            <a:xfrm>
              <a:off x="2976264" y="1830763"/>
              <a:ext cx="894312" cy="788259"/>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3" name="Rectangle 192">
              <a:extLst>
                <a:ext uri="{FF2B5EF4-FFF2-40B4-BE49-F238E27FC236}">
                  <a16:creationId xmlns:a16="http://schemas.microsoft.com/office/drawing/2014/main" id="{507DEC82-2EA5-41B4-BBE2-03D513A6990F}"/>
                </a:ext>
              </a:extLst>
            </p:cNvPr>
            <p:cNvSpPr/>
            <p:nvPr userDrawn="1"/>
          </p:nvSpPr>
          <p:spPr>
            <a:xfrm>
              <a:off x="4045295" y="1830763"/>
              <a:ext cx="894312" cy="1741127"/>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4" name="Rectangle 193">
              <a:extLst>
                <a:ext uri="{FF2B5EF4-FFF2-40B4-BE49-F238E27FC236}">
                  <a16:creationId xmlns:a16="http://schemas.microsoft.com/office/drawing/2014/main" id="{CC3C8386-1A37-4F90-9D5F-F552F6BD3D6B}"/>
                </a:ext>
              </a:extLst>
            </p:cNvPr>
            <p:cNvSpPr/>
            <p:nvPr userDrawn="1"/>
          </p:nvSpPr>
          <p:spPr>
            <a:xfrm>
              <a:off x="4045295" y="1830763"/>
              <a:ext cx="894312" cy="1551307"/>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5" name="Rectangle 194">
              <a:extLst>
                <a:ext uri="{FF2B5EF4-FFF2-40B4-BE49-F238E27FC236}">
                  <a16:creationId xmlns:a16="http://schemas.microsoft.com/office/drawing/2014/main" id="{20C96B97-602D-4FB6-83FA-5F537C10D957}"/>
                </a:ext>
              </a:extLst>
            </p:cNvPr>
            <p:cNvSpPr/>
            <p:nvPr userDrawn="1"/>
          </p:nvSpPr>
          <p:spPr>
            <a:xfrm>
              <a:off x="4045295" y="1830763"/>
              <a:ext cx="894312" cy="1361486"/>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6" name="Rectangle 195">
              <a:extLst>
                <a:ext uri="{FF2B5EF4-FFF2-40B4-BE49-F238E27FC236}">
                  <a16:creationId xmlns:a16="http://schemas.microsoft.com/office/drawing/2014/main" id="{C78EB1C9-B967-4BCF-BA1F-F62AD5830A83}"/>
                </a:ext>
              </a:extLst>
            </p:cNvPr>
            <p:cNvSpPr/>
            <p:nvPr userDrawn="1"/>
          </p:nvSpPr>
          <p:spPr>
            <a:xfrm>
              <a:off x="4045295" y="1830763"/>
              <a:ext cx="894312" cy="1171666"/>
            </a:xfrm>
            <a:prstGeom prst="rect">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7" name="Rectangle 196">
              <a:extLst>
                <a:ext uri="{FF2B5EF4-FFF2-40B4-BE49-F238E27FC236}">
                  <a16:creationId xmlns:a16="http://schemas.microsoft.com/office/drawing/2014/main" id="{530AF99D-4A64-462C-8DC1-2AFD50700E78}"/>
                </a:ext>
              </a:extLst>
            </p:cNvPr>
            <p:cNvSpPr/>
            <p:nvPr userDrawn="1"/>
          </p:nvSpPr>
          <p:spPr>
            <a:xfrm>
              <a:off x="4045295" y="1830763"/>
              <a:ext cx="894312" cy="981846"/>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8" name="Rectangle 197">
              <a:extLst>
                <a:ext uri="{FF2B5EF4-FFF2-40B4-BE49-F238E27FC236}">
                  <a16:creationId xmlns:a16="http://schemas.microsoft.com/office/drawing/2014/main" id="{251EE8AC-B14F-4016-B318-3215BFA74576}"/>
                </a:ext>
              </a:extLst>
            </p:cNvPr>
            <p:cNvSpPr/>
            <p:nvPr userDrawn="1"/>
          </p:nvSpPr>
          <p:spPr>
            <a:xfrm>
              <a:off x="4045296" y="1830763"/>
              <a:ext cx="894312" cy="78825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0" name="Rectangle 199">
              <a:extLst>
                <a:ext uri="{FF2B5EF4-FFF2-40B4-BE49-F238E27FC236}">
                  <a16:creationId xmlns:a16="http://schemas.microsoft.com/office/drawing/2014/main" id="{DB3EFE93-C789-4C06-AE63-48F21F3F0562}"/>
                </a:ext>
              </a:extLst>
            </p:cNvPr>
            <p:cNvSpPr/>
            <p:nvPr userDrawn="1"/>
          </p:nvSpPr>
          <p:spPr>
            <a:xfrm>
              <a:off x="5114327" y="1830763"/>
              <a:ext cx="894312" cy="1741127"/>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1" name="Rectangle 200">
              <a:extLst>
                <a:ext uri="{FF2B5EF4-FFF2-40B4-BE49-F238E27FC236}">
                  <a16:creationId xmlns:a16="http://schemas.microsoft.com/office/drawing/2014/main" id="{C159A26F-3E35-43ED-9527-94575D015CF9}"/>
                </a:ext>
              </a:extLst>
            </p:cNvPr>
            <p:cNvSpPr/>
            <p:nvPr userDrawn="1"/>
          </p:nvSpPr>
          <p:spPr>
            <a:xfrm>
              <a:off x="5114327" y="1830763"/>
              <a:ext cx="894312" cy="1551307"/>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2" name="Rectangle 201">
              <a:extLst>
                <a:ext uri="{FF2B5EF4-FFF2-40B4-BE49-F238E27FC236}">
                  <a16:creationId xmlns:a16="http://schemas.microsoft.com/office/drawing/2014/main" id="{197FEBE6-4234-4233-9AAC-C966B38A457C}"/>
                </a:ext>
              </a:extLst>
            </p:cNvPr>
            <p:cNvSpPr/>
            <p:nvPr userDrawn="1"/>
          </p:nvSpPr>
          <p:spPr>
            <a:xfrm>
              <a:off x="5114327" y="1830763"/>
              <a:ext cx="894312" cy="1361486"/>
            </a:xfrm>
            <a:prstGeom prst="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3" name="Rectangle 202">
              <a:extLst>
                <a:ext uri="{FF2B5EF4-FFF2-40B4-BE49-F238E27FC236}">
                  <a16:creationId xmlns:a16="http://schemas.microsoft.com/office/drawing/2014/main" id="{4A6CCAEB-B0B2-4918-BF93-14B428F71030}"/>
                </a:ext>
              </a:extLst>
            </p:cNvPr>
            <p:cNvSpPr/>
            <p:nvPr userDrawn="1"/>
          </p:nvSpPr>
          <p:spPr>
            <a:xfrm>
              <a:off x="5114327" y="1830763"/>
              <a:ext cx="894312" cy="1171666"/>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4" name="Rectangle 203">
              <a:extLst>
                <a:ext uri="{FF2B5EF4-FFF2-40B4-BE49-F238E27FC236}">
                  <a16:creationId xmlns:a16="http://schemas.microsoft.com/office/drawing/2014/main" id="{26BAB2D9-48E2-4FD7-8266-8DA7249A311F}"/>
                </a:ext>
              </a:extLst>
            </p:cNvPr>
            <p:cNvSpPr/>
            <p:nvPr userDrawn="1"/>
          </p:nvSpPr>
          <p:spPr>
            <a:xfrm>
              <a:off x="5114327" y="1830763"/>
              <a:ext cx="894312" cy="981846"/>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5" name="Rectangle 204">
              <a:extLst>
                <a:ext uri="{FF2B5EF4-FFF2-40B4-BE49-F238E27FC236}">
                  <a16:creationId xmlns:a16="http://schemas.microsoft.com/office/drawing/2014/main" id="{E373E1AE-97F0-411F-ADE1-F7FA57FDB549}"/>
                </a:ext>
              </a:extLst>
            </p:cNvPr>
            <p:cNvSpPr/>
            <p:nvPr userDrawn="1"/>
          </p:nvSpPr>
          <p:spPr>
            <a:xfrm>
              <a:off x="5114328" y="1830763"/>
              <a:ext cx="894312" cy="78825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7" name="Rectangle 206">
              <a:extLst>
                <a:ext uri="{FF2B5EF4-FFF2-40B4-BE49-F238E27FC236}">
                  <a16:creationId xmlns:a16="http://schemas.microsoft.com/office/drawing/2014/main" id="{7980EC62-1AA7-49B9-A98C-B1AE41A8BAF7}"/>
                </a:ext>
              </a:extLst>
            </p:cNvPr>
            <p:cNvSpPr/>
            <p:nvPr userDrawn="1"/>
          </p:nvSpPr>
          <p:spPr>
            <a:xfrm>
              <a:off x="6183359" y="1830763"/>
              <a:ext cx="894312" cy="1741127"/>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8" name="Rectangle 207">
              <a:extLst>
                <a:ext uri="{FF2B5EF4-FFF2-40B4-BE49-F238E27FC236}">
                  <a16:creationId xmlns:a16="http://schemas.microsoft.com/office/drawing/2014/main" id="{1B940435-8801-4AE0-AF82-51785C14109F}"/>
                </a:ext>
              </a:extLst>
            </p:cNvPr>
            <p:cNvSpPr/>
            <p:nvPr userDrawn="1"/>
          </p:nvSpPr>
          <p:spPr>
            <a:xfrm>
              <a:off x="6183359" y="1830763"/>
              <a:ext cx="894312" cy="1551307"/>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9" name="Rectangle 208">
              <a:extLst>
                <a:ext uri="{FF2B5EF4-FFF2-40B4-BE49-F238E27FC236}">
                  <a16:creationId xmlns:a16="http://schemas.microsoft.com/office/drawing/2014/main" id="{709FEA5B-55A5-4A85-90AE-A3E8181AD6B1}"/>
                </a:ext>
              </a:extLst>
            </p:cNvPr>
            <p:cNvSpPr/>
            <p:nvPr userDrawn="1"/>
          </p:nvSpPr>
          <p:spPr>
            <a:xfrm>
              <a:off x="6183359" y="1830763"/>
              <a:ext cx="894312" cy="1361486"/>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0" name="Rectangle 209">
              <a:extLst>
                <a:ext uri="{FF2B5EF4-FFF2-40B4-BE49-F238E27FC236}">
                  <a16:creationId xmlns:a16="http://schemas.microsoft.com/office/drawing/2014/main" id="{AC24C165-A09C-48A0-8D30-43D9272501D0}"/>
                </a:ext>
              </a:extLst>
            </p:cNvPr>
            <p:cNvSpPr/>
            <p:nvPr userDrawn="1"/>
          </p:nvSpPr>
          <p:spPr>
            <a:xfrm>
              <a:off x="6183359" y="1830763"/>
              <a:ext cx="894312" cy="1171666"/>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1" name="Rectangle 210">
              <a:extLst>
                <a:ext uri="{FF2B5EF4-FFF2-40B4-BE49-F238E27FC236}">
                  <a16:creationId xmlns:a16="http://schemas.microsoft.com/office/drawing/2014/main" id="{AF779B59-BF2E-434C-A692-81F3395A2DDC}"/>
                </a:ext>
              </a:extLst>
            </p:cNvPr>
            <p:cNvSpPr/>
            <p:nvPr userDrawn="1"/>
          </p:nvSpPr>
          <p:spPr>
            <a:xfrm>
              <a:off x="6183359" y="1830763"/>
              <a:ext cx="894312" cy="981846"/>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2" name="Rectangle 211">
              <a:extLst>
                <a:ext uri="{FF2B5EF4-FFF2-40B4-BE49-F238E27FC236}">
                  <a16:creationId xmlns:a16="http://schemas.microsoft.com/office/drawing/2014/main" id="{72D25286-DFE7-4DB6-BC2A-849B72A1D58F}"/>
                </a:ext>
              </a:extLst>
            </p:cNvPr>
            <p:cNvSpPr/>
            <p:nvPr userDrawn="1"/>
          </p:nvSpPr>
          <p:spPr>
            <a:xfrm>
              <a:off x="6183360" y="1830763"/>
              <a:ext cx="894312" cy="78825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4" name="Rectangle 213">
              <a:extLst>
                <a:ext uri="{FF2B5EF4-FFF2-40B4-BE49-F238E27FC236}">
                  <a16:creationId xmlns:a16="http://schemas.microsoft.com/office/drawing/2014/main" id="{EFFFC619-3DCF-484B-936D-D1C6706967D7}"/>
                </a:ext>
              </a:extLst>
            </p:cNvPr>
            <p:cNvSpPr/>
            <p:nvPr userDrawn="1"/>
          </p:nvSpPr>
          <p:spPr>
            <a:xfrm>
              <a:off x="7252391" y="1830763"/>
              <a:ext cx="894312" cy="1741127"/>
            </a:xfrm>
            <a:prstGeom prst="rect">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5" name="Rectangle 214">
              <a:extLst>
                <a:ext uri="{FF2B5EF4-FFF2-40B4-BE49-F238E27FC236}">
                  <a16:creationId xmlns:a16="http://schemas.microsoft.com/office/drawing/2014/main" id="{C36F1647-E3A7-42C7-94DB-E22470CD7962}"/>
                </a:ext>
              </a:extLst>
            </p:cNvPr>
            <p:cNvSpPr/>
            <p:nvPr userDrawn="1"/>
          </p:nvSpPr>
          <p:spPr>
            <a:xfrm>
              <a:off x="7252391" y="1830763"/>
              <a:ext cx="894312" cy="1551307"/>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6" name="Rectangle 215">
              <a:extLst>
                <a:ext uri="{FF2B5EF4-FFF2-40B4-BE49-F238E27FC236}">
                  <a16:creationId xmlns:a16="http://schemas.microsoft.com/office/drawing/2014/main" id="{0812BACF-D77F-4A42-A212-538847FF9776}"/>
                </a:ext>
              </a:extLst>
            </p:cNvPr>
            <p:cNvSpPr/>
            <p:nvPr userDrawn="1"/>
          </p:nvSpPr>
          <p:spPr>
            <a:xfrm>
              <a:off x="7252391" y="1830763"/>
              <a:ext cx="894312" cy="1361486"/>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7" name="Rectangle 216">
              <a:extLst>
                <a:ext uri="{FF2B5EF4-FFF2-40B4-BE49-F238E27FC236}">
                  <a16:creationId xmlns:a16="http://schemas.microsoft.com/office/drawing/2014/main" id="{63855A19-9DBA-4293-A411-6842A7DAA995}"/>
                </a:ext>
              </a:extLst>
            </p:cNvPr>
            <p:cNvSpPr/>
            <p:nvPr userDrawn="1"/>
          </p:nvSpPr>
          <p:spPr>
            <a:xfrm>
              <a:off x="7252391" y="1830763"/>
              <a:ext cx="894312" cy="1171666"/>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8" name="Rectangle 217">
              <a:extLst>
                <a:ext uri="{FF2B5EF4-FFF2-40B4-BE49-F238E27FC236}">
                  <a16:creationId xmlns:a16="http://schemas.microsoft.com/office/drawing/2014/main" id="{E705E91E-E65F-4094-8904-D56C56FC5F44}"/>
                </a:ext>
              </a:extLst>
            </p:cNvPr>
            <p:cNvSpPr/>
            <p:nvPr userDrawn="1"/>
          </p:nvSpPr>
          <p:spPr>
            <a:xfrm>
              <a:off x="7252391" y="1830763"/>
              <a:ext cx="894312" cy="981846"/>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9" name="Rectangle 218">
              <a:extLst>
                <a:ext uri="{FF2B5EF4-FFF2-40B4-BE49-F238E27FC236}">
                  <a16:creationId xmlns:a16="http://schemas.microsoft.com/office/drawing/2014/main" id="{B6DEB2ED-B6FD-4B88-90DA-9530DA2E64C9}"/>
                </a:ext>
              </a:extLst>
            </p:cNvPr>
            <p:cNvSpPr/>
            <p:nvPr userDrawn="1"/>
          </p:nvSpPr>
          <p:spPr>
            <a:xfrm>
              <a:off x="7252392" y="1830763"/>
              <a:ext cx="894312" cy="788259"/>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1" name="Rectangle 220">
              <a:extLst>
                <a:ext uri="{FF2B5EF4-FFF2-40B4-BE49-F238E27FC236}">
                  <a16:creationId xmlns:a16="http://schemas.microsoft.com/office/drawing/2014/main" id="{62E667E1-7F5F-4E4F-AF63-4AB31D847AE0}"/>
                </a:ext>
              </a:extLst>
            </p:cNvPr>
            <p:cNvSpPr/>
            <p:nvPr userDrawn="1"/>
          </p:nvSpPr>
          <p:spPr>
            <a:xfrm>
              <a:off x="8321423" y="1830763"/>
              <a:ext cx="894312" cy="1741127"/>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2" name="Rectangle 221">
              <a:extLst>
                <a:ext uri="{FF2B5EF4-FFF2-40B4-BE49-F238E27FC236}">
                  <a16:creationId xmlns:a16="http://schemas.microsoft.com/office/drawing/2014/main" id="{A9D94CA5-400D-47AE-9512-4557FBE20192}"/>
                </a:ext>
              </a:extLst>
            </p:cNvPr>
            <p:cNvSpPr/>
            <p:nvPr userDrawn="1"/>
          </p:nvSpPr>
          <p:spPr>
            <a:xfrm>
              <a:off x="8321423" y="1830763"/>
              <a:ext cx="894312" cy="1551307"/>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3" name="Rectangle 222">
              <a:extLst>
                <a:ext uri="{FF2B5EF4-FFF2-40B4-BE49-F238E27FC236}">
                  <a16:creationId xmlns:a16="http://schemas.microsoft.com/office/drawing/2014/main" id="{1E60784B-8569-41D5-BB14-8F5DAFDCE67A}"/>
                </a:ext>
              </a:extLst>
            </p:cNvPr>
            <p:cNvSpPr/>
            <p:nvPr userDrawn="1"/>
          </p:nvSpPr>
          <p:spPr>
            <a:xfrm>
              <a:off x="8321423" y="1830763"/>
              <a:ext cx="894312" cy="1361486"/>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4" name="Rectangle 223">
              <a:extLst>
                <a:ext uri="{FF2B5EF4-FFF2-40B4-BE49-F238E27FC236}">
                  <a16:creationId xmlns:a16="http://schemas.microsoft.com/office/drawing/2014/main" id="{FE043B0E-D351-4B21-BB22-FF8713E0E199}"/>
                </a:ext>
              </a:extLst>
            </p:cNvPr>
            <p:cNvSpPr/>
            <p:nvPr userDrawn="1"/>
          </p:nvSpPr>
          <p:spPr>
            <a:xfrm>
              <a:off x="8321423" y="1830763"/>
              <a:ext cx="894312" cy="1171666"/>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5" name="Rectangle 224">
              <a:extLst>
                <a:ext uri="{FF2B5EF4-FFF2-40B4-BE49-F238E27FC236}">
                  <a16:creationId xmlns:a16="http://schemas.microsoft.com/office/drawing/2014/main" id="{D57AC92D-3891-4CC7-9301-A742653C394B}"/>
                </a:ext>
              </a:extLst>
            </p:cNvPr>
            <p:cNvSpPr/>
            <p:nvPr userDrawn="1"/>
          </p:nvSpPr>
          <p:spPr>
            <a:xfrm>
              <a:off x="8321423" y="1830763"/>
              <a:ext cx="894312" cy="981846"/>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6" name="Rectangle 225">
              <a:extLst>
                <a:ext uri="{FF2B5EF4-FFF2-40B4-BE49-F238E27FC236}">
                  <a16:creationId xmlns:a16="http://schemas.microsoft.com/office/drawing/2014/main" id="{870D976A-0EA2-4422-A1FB-EE1A159B65DC}"/>
                </a:ext>
              </a:extLst>
            </p:cNvPr>
            <p:cNvSpPr/>
            <p:nvPr userDrawn="1"/>
          </p:nvSpPr>
          <p:spPr>
            <a:xfrm>
              <a:off x="8321424" y="1830763"/>
              <a:ext cx="894312" cy="78825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8" name="Rectangle 227">
              <a:extLst>
                <a:ext uri="{FF2B5EF4-FFF2-40B4-BE49-F238E27FC236}">
                  <a16:creationId xmlns:a16="http://schemas.microsoft.com/office/drawing/2014/main" id="{074CEC48-74FA-45A9-9E16-525EB9E974F9}"/>
                </a:ext>
              </a:extLst>
            </p:cNvPr>
            <p:cNvSpPr/>
            <p:nvPr userDrawn="1"/>
          </p:nvSpPr>
          <p:spPr>
            <a:xfrm>
              <a:off x="9390455" y="1830763"/>
              <a:ext cx="894312" cy="1741127"/>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9" name="Rectangle 228">
              <a:extLst>
                <a:ext uri="{FF2B5EF4-FFF2-40B4-BE49-F238E27FC236}">
                  <a16:creationId xmlns:a16="http://schemas.microsoft.com/office/drawing/2014/main" id="{8CA8D9C7-FFCE-4895-B720-C9F65C686B93}"/>
                </a:ext>
              </a:extLst>
            </p:cNvPr>
            <p:cNvSpPr/>
            <p:nvPr userDrawn="1"/>
          </p:nvSpPr>
          <p:spPr>
            <a:xfrm>
              <a:off x="9390455" y="1830763"/>
              <a:ext cx="894312" cy="1551307"/>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0" name="Rectangle 229">
              <a:extLst>
                <a:ext uri="{FF2B5EF4-FFF2-40B4-BE49-F238E27FC236}">
                  <a16:creationId xmlns:a16="http://schemas.microsoft.com/office/drawing/2014/main" id="{DF8FDE11-2636-4F16-BC4C-C0DBD965F47E}"/>
                </a:ext>
              </a:extLst>
            </p:cNvPr>
            <p:cNvSpPr/>
            <p:nvPr userDrawn="1"/>
          </p:nvSpPr>
          <p:spPr>
            <a:xfrm>
              <a:off x="9390455" y="1830763"/>
              <a:ext cx="894312" cy="1361486"/>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1" name="Rectangle 230">
              <a:extLst>
                <a:ext uri="{FF2B5EF4-FFF2-40B4-BE49-F238E27FC236}">
                  <a16:creationId xmlns:a16="http://schemas.microsoft.com/office/drawing/2014/main" id="{EAE2FCEB-5A44-4458-99EB-B2522F731513}"/>
                </a:ext>
              </a:extLst>
            </p:cNvPr>
            <p:cNvSpPr/>
            <p:nvPr userDrawn="1"/>
          </p:nvSpPr>
          <p:spPr>
            <a:xfrm>
              <a:off x="9390455" y="1830763"/>
              <a:ext cx="894312" cy="1171666"/>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2" name="Rectangle 231">
              <a:extLst>
                <a:ext uri="{FF2B5EF4-FFF2-40B4-BE49-F238E27FC236}">
                  <a16:creationId xmlns:a16="http://schemas.microsoft.com/office/drawing/2014/main" id="{FA982CEB-3569-4AB2-A279-56909D8DBA2B}"/>
                </a:ext>
              </a:extLst>
            </p:cNvPr>
            <p:cNvSpPr/>
            <p:nvPr userDrawn="1"/>
          </p:nvSpPr>
          <p:spPr>
            <a:xfrm>
              <a:off x="9390455" y="1830763"/>
              <a:ext cx="894312" cy="981846"/>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3" name="Rectangle 232">
              <a:extLst>
                <a:ext uri="{FF2B5EF4-FFF2-40B4-BE49-F238E27FC236}">
                  <a16:creationId xmlns:a16="http://schemas.microsoft.com/office/drawing/2014/main" id="{B85FDECF-7983-4160-8B97-DA92A01F2A38}"/>
                </a:ext>
              </a:extLst>
            </p:cNvPr>
            <p:cNvSpPr/>
            <p:nvPr userDrawn="1"/>
          </p:nvSpPr>
          <p:spPr>
            <a:xfrm>
              <a:off x="9390456" y="1830763"/>
              <a:ext cx="894312" cy="78825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5" name="Rectangle 234">
              <a:extLst>
                <a:ext uri="{FF2B5EF4-FFF2-40B4-BE49-F238E27FC236}">
                  <a16:creationId xmlns:a16="http://schemas.microsoft.com/office/drawing/2014/main" id="{80F0CF47-25FB-4AB4-837F-33B5D368A8C0}"/>
                </a:ext>
              </a:extLst>
            </p:cNvPr>
            <p:cNvSpPr/>
            <p:nvPr userDrawn="1"/>
          </p:nvSpPr>
          <p:spPr>
            <a:xfrm>
              <a:off x="10459488" y="1830763"/>
              <a:ext cx="894312" cy="1741127"/>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6" name="Rectangle 235">
              <a:extLst>
                <a:ext uri="{FF2B5EF4-FFF2-40B4-BE49-F238E27FC236}">
                  <a16:creationId xmlns:a16="http://schemas.microsoft.com/office/drawing/2014/main" id="{12C0DD63-4FB0-4217-BC06-7CEB655B79B6}"/>
                </a:ext>
              </a:extLst>
            </p:cNvPr>
            <p:cNvSpPr/>
            <p:nvPr userDrawn="1"/>
          </p:nvSpPr>
          <p:spPr>
            <a:xfrm>
              <a:off x="10459488" y="1830763"/>
              <a:ext cx="894312" cy="1551307"/>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7" name="Rectangle 236">
              <a:extLst>
                <a:ext uri="{FF2B5EF4-FFF2-40B4-BE49-F238E27FC236}">
                  <a16:creationId xmlns:a16="http://schemas.microsoft.com/office/drawing/2014/main" id="{5841390F-E0B0-48E2-8756-2C0A532BC037}"/>
                </a:ext>
              </a:extLst>
            </p:cNvPr>
            <p:cNvSpPr/>
            <p:nvPr userDrawn="1"/>
          </p:nvSpPr>
          <p:spPr>
            <a:xfrm>
              <a:off x="10459488" y="1830763"/>
              <a:ext cx="894312" cy="1361486"/>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8" name="Rectangle 237">
              <a:extLst>
                <a:ext uri="{FF2B5EF4-FFF2-40B4-BE49-F238E27FC236}">
                  <a16:creationId xmlns:a16="http://schemas.microsoft.com/office/drawing/2014/main" id="{E49982BC-FA05-4F1B-A8BD-AE3793F3BD02}"/>
                </a:ext>
              </a:extLst>
            </p:cNvPr>
            <p:cNvSpPr/>
            <p:nvPr userDrawn="1"/>
          </p:nvSpPr>
          <p:spPr>
            <a:xfrm>
              <a:off x="10459488" y="1830763"/>
              <a:ext cx="894312" cy="1171666"/>
            </a:xfrm>
            <a:prstGeom prst="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9" name="Rectangle 238">
              <a:extLst>
                <a:ext uri="{FF2B5EF4-FFF2-40B4-BE49-F238E27FC236}">
                  <a16:creationId xmlns:a16="http://schemas.microsoft.com/office/drawing/2014/main" id="{84445015-4210-46FE-958B-F3271E10284B}"/>
                </a:ext>
              </a:extLst>
            </p:cNvPr>
            <p:cNvSpPr/>
            <p:nvPr userDrawn="1"/>
          </p:nvSpPr>
          <p:spPr>
            <a:xfrm>
              <a:off x="10459488" y="1830763"/>
              <a:ext cx="894312" cy="981846"/>
            </a:xfrm>
            <a:prstGeom prst="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40" name="Rectangle 239">
              <a:extLst>
                <a:ext uri="{FF2B5EF4-FFF2-40B4-BE49-F238E27FC236}">
                  <a16:creationId xmlns:a16="http://schemas.microsoft.com/office/drawing/2014/main" id="{06FD93CB-F173-4C32-9E54-DE5EDB0F83D8}"/>
                </a:ext>
              </a:extLst>
            </p:cNvPr>
            <p:cNvSpPr/>
            <p:nvPr userDrawn="1"/>
          </p:nvSpPr>
          <p:spPr>
            <a:xfrm>
              <a:off x="10459489" y="1830763"/>
              <a:ext cx="894312" cy="788259"/>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grpSp>
      <p:sp>
        <p:nvSpPr>
          <p:cNvPr id="12" name="Title 1">
            <a:extLst>
              <a:ext uri="{FF2B5EF4-FFF2-40B4-BE49-F238E27FC236}">
                <a16:creationId xmlns:a16="http://schemas.microsoft.com/office/drawing/2014/main" id="{0D08B00A-9A13-4AB1-A72D-2F499BA2EBAB}"/>
              </a:ext>
            </a:extLst>
          </p:cNvPr>
          <p:cNvSpPr>
            <a:spLocks noGrp="1"/>
          </p:cNvSpPr>
          <p:nvPr userDrawn="1">
            <p:ph type="title"/>
          </p:nvPr>
        </p:nvSpPr>
        <p:spPr>
          <a:xfrm>
            <a:off x="838200" y="365125"/>
            <a:ext cx="10515600" cy="1325563"/>
          </a:xfrm>
        </p:spPr>
        <p:txBody>
          <a:bodyPr/>
          <a:lstStyle/>
          <a:p>
            <a:r>
              <a:rPr lang="en-US" dirty="0"/>
              <a:t>Click to edit Master title style</a:t>
            </a:r>
          </a:p>
        </p:txBody>
      </p:sp>
      <p:sp>
        <p:nvSpPr>
          <p:cNvPr id="88" name="Text Placeholder 2">
            <a:extLst>
              <a:ext uri="{FF2B5EF4-FFF2-40B4-BE49-F238E27FC236}">
                <a16:creationId xmlns:a16="http://schemas.microsoft.com/office/drawing/2014/main" id="{BB3FC47E-3339-49A8-AEF2-ECC3BF1514FB}"/>
              </a:ext>
            </a:extLst>
          </p:cNvPr>
          <p:cNvSpPr>
            <a:spLocks noGrp="1"/>
          </p:cNvSpPr>
          <p:nvPr userDrawn="1">
            <p:ph type="body" sz="quarter" idx="10"/>
          </p:nvPr>
        </p:nvSpPr>
        <p:spPr>
          <a:xfrm>
            <a:off x="838199" y="3709150"/>
            <a:ext cx="10515600" cy="1325880"/>
          </a:xfrm>
        </p:spPr>
        <p:txBody>
          <a:bodyPr vert="horz" lIns="91440" tIns="45720" rIns="91440" bIns="45720" rtlCol="0" anchor="ctr">
            <a:normAutofit/>
          </a:bodyPr>
          <a:lstStyle>
            <a:lvl1pPr marL="0" indent="0">
              <a:buNone/>
              <a:defRPr lang="en-US" sz="4400" b="1" dirty="0">
                <a:solidFill>
                  <a:schemeClr val="tx2">
                    <a:lumMod val="40000"/>
                    <a:lumOff val="60000"/>
                  </a:schemeClr>
                </a:solidFill>
                <a:latin typeface="+mj-lt"/>
                <a:ea typeface="+mj-ea"/>
                <a:cs typeface="+mj-cs"/>
              </a:defRPr>
            </a:lvl1pPr>
          </a:lstStyle>
          <a:p>
            <a:pPr marL="228600" lvl="0" indent="-228600">
              <a:spcBef>
                <a:spcPct val="0"/>
              </a:spcBef>
            </a:pPr>
            <a:r>
              <a:rPr lang="en-US" dirty="0"/>
              <a:t>Click to edit Master text styles</a:t>
            </a:r>
          </a:p>
        </p:txBody>
      </p:sp>
      <p:sp>
        <p:nvSpPr>
          <p:cNvPr id="89" name="TextBox 88">
            <a:extLst>
              <a:ext uri="{FF2B5EF4-FFF2-40B4-BE49-F238E27FC236}">
                <a16:creationId xmlns:a16="http://schemas.microsoft.com/office/drawing/2014/main" id="{829D5438-3BC8-4817-9C86-A9AAA6047492}"/>
              </a:ext>
            </a:extLst>
          </p:cNvPr>
          <p:cNvSpPr txBox="1"/>
          <p:nvPr userDrawn="1"/>
        </p:nvSpPr>
        <p:spPr>
          <a:xfrm>
            <a:off x="4677206" y="4033186"/>
            <a:ext cx="2435282" cy="2646878"/>
          </a:xfrm>
          <a:prstGeom prst="rect">
            <a:avLst/>
          </a:prstGeom>
          <a:noFill/>
        </p:spPr>
        <p:txBody>
          <a:bodyPr wrap="none" rtlCol="0">
            <a:spAutoFit/>
          </a:bodyPr>
          <a:lstStyle/>
          <a:p>
            <a:pPr algn="ctr"/>
            <a:r>
              <a:rPr lang="en-US" sz="16600" dirty="0">
                <a:solidFill>
                  <a:schemeClr val="bg2"/>
                </a:solidFill>
              </a:rPr>
              <a:t>Aa</a:t>
            </a:r>
          </a:p>
        </p:txBody>
      </p:sp>
      <p:sp>
        <p:nvSpPr>
          <p:cNvPr id="90" name="Text Placeholder 7">
            <a:extLst>
              <a:ext uri="{FF2B5EF4-FFF2-40B4-BE49-F238E27FC236}">
                <a16:creationId xmlns:a16="http://schemas.microsoft.com/office/drawing/2014/main" id="{676EAA04-3941-4EEF-875A-DA2DBBB0CA82}"/>
              </a:ext>
            </a:extLst>
          </p:cNvPr>
          <p:cNvSpPr>
            <a:spLocks noGrp="1"/>
          </p:cNvSpPr>
          <p:nvPr userDrawn="1">
            <p:ph type="body" sz="quarter" idx="11" hasCustomPrompt="1"/>
          </p:nvPr>
        </p:nvSpPr>
        <p:spPr>
          <a:xfrm>
            <a:off x="4697757" y="6124726"/>
            <a:ext cx="2394180" cy="564999"/>
          </a:xfrm>
        </p:spPr>
        <p:txBody>
          <a:bodyPr anchor="ctr"/>
          <a:lstStyle>
            <a:lvl1pPr marL="0" indent="0" algn="ctr">
              <a:buNone/>
              <a:defRPr/>
            </a:lvl1pPr>
          </a:lstStyle>
          <a:p>
            <a:pPr lvl="0"/>
            <a:r>
              <a:rPr lang="en-US" dirty="0"/>
              <a:t>Font name</a:t>
            </a:r>
          </a:p>
        </p:txBody>
      </p:sp>
      <p:sp>
        <p:nvSpPr>
          <p:cNvPr id="91" name="TextBox 90">
            <a:extLst>
              <a:ext uri="{FF2B5EF4-FFF2-40B4-BE49-F238E27FC236}">
                <a16:creationId xmlns:a16="http://schemas.microsoft.com/office/drawing/2014/main" id="{59DB07F4-2F4D-4904-9DDA-6D453F791811}"/>
              </a:ext>
            </a:extLst>
          </p:cNvPr>
          <p:cNvSpPr txBox="1"/>
          <p:nvPr userDrawn="1"/>
        </p:nvSpPr>
        <p:spPr>
          <a:xfrm>
            <a:off x="7664716" y="4033186"/>
            <a:ext cx="2435282" cy="2646878"/>
          </a:xfrm>
          <a:prstGeom prst="rect">
            <a:avLst/>
          </a:prstGeom>
          <a:noFill/>
        </p:spPr>
        <p:txBody>
          <a:bodyPr wrap="none" rtlCol="0">
            <a:spAutoFit/>
          </a:bodyPr>
          <a:lstStyle/>
          <a:p>
            <a:pPr algn="ctr"/>
            <a:r>
              <a:rPr lang="en-US" sz="16600" dirty="0">
                <a:solidFill>
                  <a:schemeClr val="bg2"/>
                </a:solidFill>
                <a:latin typeface="+mj-lt"/>
              </a:rPr>
              <a:t>Aa</a:t>
            </a:r>
          </a:p>
        </p:txBody>
      </p:sp>
      <p:sp>
        <p:nvSpPr>
          <p:cNvPr id="92" name="Text Placeholder 7">
            <a:extLst>
              <a:ext uri="{FF2B5EF4-FFF2-40B4-BE49-F238E27FC236}">
                <a16:creationId xmlns:a16="http://schemas.microsoft.com/office/drawing/2014/main" id="{72303254-B5A5-44B0-8D71-FB4149C10B7E}"/>
              </a:ext>
            </a:extLst>
          </p:cNvPr>
          <p:cNvSpPr>
            <a:spLocks noGrp="1"/>
          </p:cNvSpPr>
          <p:nvPr userDrawn="1">
            <p:ph type="body" sz="quarter" idx="12" hasCustomPrompt="1"/>
          </p:nvPr>
        </p:nvSpPr>
        <p:spPr>
          <a:xfrm>
            <a:off x="7685267" y="6124726"/>
            <a:ext cx="2394180" cy="564999"/>
          </a:xfrm>
        </p:spPr>
        <p:txBody>
          <a:bodyPr anchor="ctr"/>
          <a:lstStyle>
            <a:lvl1pPr marL="0" indent="0" algn="ctr">
              <a:buNone/>
              <a:defRPr>
                <a:latin typeface="Calibri Light" panose="020F0302020204030204" pitchFamily="34" charset="0"/>
                <a:cs typeface="Calibri Light" panose="020F0302020204030204" pitchFamily="34" charset="0"/>
              </a:defRPr>
            </a:lvl1pPr>
          </a:lstStyle>
          <a:p>
            <a:pPr lvl="0"/>
            <a:r>
              <a:rPr lang="en-US" dirty="0"/>
              <a:t>Font name</a:t>
            </a:r>
          </a:p>
        </p:txBody>
      </p:sp>
    </p:spTree>
    <p:extLst>
      <p:ext uri="{BB962C8B-B14F-4D97-AF65-F5344CB8AC3E}">
        <p14:creationId xmlns:p14="http://schemas.microsoft.com/office/powerpoint/2010/main" val="39351626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811465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5" name="Rectangle 4"/>
          <p:cNvSpPr/>
          <p:nvPr userDrawn="1"/>
        </p:nvSpPr>
        <p:spPr>
          <a:xfrm>
            <a:off x="0" y="3152956"/>
            <a:ext cx="12192000" cy="5520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www</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800" b="0" i="0" u="none" strike="noStrike" kern="1200" cap="none" spc="0" normalizeH="0" baseline="0" noProof="0">
                <a:ln>
                  <a:noFill/>
                </a:ln>
                <a:solidFill>
                  <a:srgbClr val="A5CD00"/>
                </a:solidFill>
                <a:effectLst/>
                <a:uLnTx/>
                <a:uFillTx/>
                <a:latin typeface="+mn-lt"/>
                <a:ea typeface="+mn-ea"/>
                <a:cs typeface="+mn-cs"/>
              </a:rPr>
              <a:t>PresentationGO</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com</a:t>
            </a:r>
            <a:endParaRPr kumimoji="0" lang="en-US" sz="2800" b="0" i="0" u="none" strike="noStrike" kern="1200" cap="none" spc="0" normalizeH="0" baseline="0" noProof="0" dirty="0">
              <a:ln>
                <a:noFill/>
              </a:ln>
              <a:solidFill>
                <a:schemeClr val="bg1">
                  <a:lumMod val="50000"/>
                </a:schemeClr>
              </a:solidFill>
              <a:effectLst/>
              <a:uLnTx/>
              <a:uFillTx/>
              <a:latin typeface="+mn-lt"/>
              <a:ea typeface="+mn-ea"/>
              <a:cs typeface="+mn-cs"/>
            </a:endParaRPr>
          </a:p>
        </p:txBody>
      </p:sp>
      <p:sp>
        <p:nvSpPr>
          <p:cNvPr id="6" name="Rectangle 5">
            <a:hlinkClick r:id="rId2"/>
          </p:cNvPr>
          <p:cNvSpPr/>
          <p:nvPr userDrawn="1"/>
        </p:nvSpPr>
        <p:spPr>
          <a:xfrm>
            <a:off x="2731912" y="3071723"/>
            <a:ext cx="6728177" cy="714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 name="TextBox 1"/>
          <p:cNvSpPr txBox="1"/>
          <p:nvPr userDrawn="1"/>
        </p:nvSpPr>
        <p:spPr>
          <a:xfrm>
            <a:off x="4123473" y="5982900"/>
            <a:ext cx="3945053" cy="646331"/>
          </a:xfrm>
          <a:prstGeom prst="rect">
            <a:avLst/>
          </a:prstGeom>
          <a:noFill/>
        </p:spPr>
        <p:txBody>
          <a:bodyPr wrap="square" rtlCol="0" anchor="ctr">
            <a:spAutoFit/>
          </a:bodyPr>
          <a:lstStyle/>
          <a:p>
            <a:pPr algn="ctr"/>
            <a:r>
              <a:rPr lang="en-US" sz="1800" dirty="0">
                <a:solidFill>
                  <a:srgbClr val="A5CD00"/>
                </a:solidFill>
              </a:rPr>
              <a:t>T</a:t>
            </a:r>
            <a:r>
              <a:rPr lang="en-US" sz="1800" baseline="0" dirty="0">
                <a:solidFill>
                  <a:srgbClr val="A5CD00"/>
                </a:solidFill>
              </a:rPr>
              <a:t>he free PowerPoint and Google Slides template library</a:t>
            </a:r>
            <a:endParaRPr lang="en-US" sz="1800" dirty="0">
              <a:solidFill>
                <a:srgbClr val="A5CD00"/>
              </a:solidFill>
            </a:endParaRPr>
          </a:p>
        </p:txBody>
      </p:sp>
      <p:grpSp>
        <p:nvGrpSpPr>
          <p:cNvPr id="8" name="Group 7"/>
          <p:cNvGrpSpPr/>
          <p:nvPr userDrawn="1"/>
        </p:nvGrpSpPr>
        <p:grpSpPr>
          <a:xfrm>
            <a:off x="4983933" y="2633133"/>
            <a:ext cx="2224135" cy="369332"/>
            <a:chOff x="3459936" y="2633133"/>
            <a:chExt cx="2224135" cy="369332"/>
          </a:xfrm>
        </p:grpSpPr>
        <p:sp>
          <p:nvSpPr>
            <p:cNvPr id="9" name="TextBox 8"/>
            <p:cNvSpPr txBox="1"/>
            <p:nvPr userDrawn="1"/>
          </p:nvSpPr>
          <p:spPr>
            <a:xfrm>
              <a:off x="3459936" y="2633133"/>
              <a:ext cx="2224135" cy="369332"/>
            </a:xfrm>
            <a:prstGeom prst="rect">
              <a:avLst/>
            </a:prstGeom>
            <a:noFill/>
          </p:spPr>
          <p:txBody>
            <a:bodyPr wrap="none" rtlCol="0" anchor="ctr">
              <a:spAutoFit/>
            </a:bodyPr>
            <a:lstStyle/>
            <a:p>
              <a:pPr algn="ctr"/>
              <a:r>
                <a:rPr lang="en-US">
                  <a:solidFill>
                    <a:schemeClr val="bg1"/>
                  </a:solidFill>
                  <a:effectLst/>
                </a:rPr>
                <a:t>Designed</a:t>
              </a:r>
              <a:r>
                <a:rPr lang="en-US" baseline="0">
                  <a:solidFill>
                    <a:schemeClr val="bg1"/>
                  </a:solidFill>
                  <a:effectLst/>
                </a:rPr>
                <a:t> with         by</a:t>
              </a:r>
              <a:endParaRPr lang="en-US" dirty="0">
                <a:solidFill>
                  <a:schemeClr val="bg1"/>
                </a:solidFill>
                <a:effectLst/>
              </a:endParaRPr>
            </a:p>
          </p:txBody>
        </p:sp>
        <p:sp>
          <p:nvSpPr>
            <p:cNvPr id="10" name="Freeform 290"/>
            <p:cNvSpPr/>
            <p:nvPr userDrawn="1"/>
          </p:nvSpPr>
          <p:spPr>
            <a:xfrm>
              <a:off x="4977441" y="2705803"/>
              <a:ext cx="261456" cy="223991"/>
            </a:xfrm>
            <a:custGeom>
              <a:avLst/>
              <a:gdLst/>
              <a:ahLst/>
              <a:cxnLst/>
              <a:rect l="l" t="t" r="r" b="b"/>
              <a:pathLst>
                <a:path w="504825" h="432707">
                  <a:moveTo>
                    <a:pt x="134658" y="0"/>
                  </a:moveTo>
                  <a:cubicBezTo>
                    <a:pt x="146301" y="0"/>
                    <a:pt x="158180" y="2019"/>
                    <a:pt x="170294" y="6057"/>
                  </a:cubicBezTo>
                  <a:cubicBezTo>
                    <a:pt x="182407" y="10095"/>
                    <a:pt x="193676" y="15541"/>
                    <a:pt x="204099" y="22396"/>
                  </a:cubicBezTo>
                  <a:cubicBezTo>
                    <a:pt x="214522" y="29251"/>
                    <a:pt x="223490" y="35683"/>
                    <a:pt x="231002" y="41693"/>
                  </a:cubicBezTo>
                  <a:cubicBezTo>
                    <a:pt x="238514" y="47703"/>
                    <a:pt x="245652" y="54088"/>
                    <a:pt x="252412" y="60849"/>
                  </a:cubicBezTo>
                  <a:cubicBezTo>
                    <a:pt x="259174" y="54088"/>
                    <a:pt x="266310" y="47703"/>
                    <a:pt x="273823" y="41693"/>
                  </a:cubicBezTo>
                  <a:cubicBezTo>
                    <a:pt x="281334" y="35683"/>
                    <a:pt x="290303" y="29251"/>
                    <a:pt x="300726" y="22396"/>
                  </a:cubicBezTo>
                  <a:cubicBezTo>
                    <a:pt x="311149" y="15541"/>
                    <a:pt x="322417" y="10095"/>
                    <a:pt x="334531" y="6057"/>
                  </a:cubicBezTo>
                  <a:cubicBezTo>
                    <a:pt x="346645" y="2019"/>
                    <a:pt x="358524" y="0"/>
                    <a:pt x="370167" y="0"/>
                  </a:cubicBezTo>
                  <a:cubicBezTo>
                    <a:pt x="412236" y="0"/>
                    <a:pt x="445197" y="11644"/>
                    <a:pt x="469048" y="34932"/>
                  </a:cubicBezTo>
                  <a:cubicBezTo>
                    <a:pt x="492899" y="58220"/>
                    <a:pt x="504825" y="90523"/>
                    <a:pt x="504825" y="131840"/>
                  </a:cubicBezTo>
                  <a:cubicBezTo>
                    <a:pt x="504825" y="173346"/>
                    <a:pt x="483321" y="215602"/>
                    <a:pt x="440313" y="258610"/>
                  </a:cubicBezTo>
                  <a:lnTo>
                    <a:pt x="264807" y="427636"/>
                  </a:lnTo>
                  <a:cubicBezTo>
                    <a:pt x="261427" y="431017"/>
                    <a:pt x="257295" y="432707"/>
                    <a:pt x="252412" y="432707"/>
                  </a:cubicBezTo>
                  <a:cubicBezTo>
                    <a:pt x="247529" y="432707"/>
                    <a:pt x="243398" y="431017"/>
                    <a:pt x="240018" y="427636"/>
                  </a:cubicBezTo>
                  <a:lnTo>
                    <a:pt x="64230" y="258047"/>
                  </a:lnTo>
                  <a:cubicBezTo>
                    <a:pt x="62351" y="256544"/>
                    <a:pt x="59770" y="254103"/>
                    <a:pt x="56482" y="250722"/>
                  </a:cubicBezTo>
                  <a:cubicBezTo>
                    <a:pt x="53196" y="247342"/>
                    <a:pt x="47984" y="241191"/>
                    <a:pt x="40848" y="232270"/>
                  </a:cubicBezTo>
                  <a:cubicBezTo>
                    <a:pt x="33712" y="223349"/>
                    <a:pt x="27326" y="214194"/>
                    <a:pt x="21692" y="204803"/>
                  </a:cubicBezTo>
                  <a:cubicBezTo>
                    <a:pt x="16057" y="195413"/>
                    <a:pt x="11035" y="184051"/>
                    <a:pt x="6620" y="170717"/>
                  </a:cubicBezTo>
                  <a:cubicBezTo>
                    <a:pt x="2207" y="157382"/>
                    <a:pt x="0" y="144423"/>
                    <a:pt x="0" y="131840"/>
                  </a:cubicBezTo>
                  <a:cubicBezTo>
                    <a:pt x="0" y="90523"/>
                    <a:pt x="11926" y="58220"/>
                    <a:pt x="35777" y="34932"/>
                  </a:cubicBezTo>
                  <a:cubicBezTo>
                    <a:pt x="59629" y="11644"/>
                    <a:pt x="92588" y="0"/>
                    <a:pt x="134658" y="0"/>
                  </a:cubicBezTo>
                  <a:close/>
                </a:path>
              </a:pathLst>
            </a:custGeom>
            <a:solidFill>
              <a:srgbClr val="D900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Tree>
    <p:extLst>
      <p:ext uri="{BB962C8B-B14F-4D97-AF65-F5344CB8AC3E}">
        <p14:creationId xmlns:p14="http://schemas.microsoft.com/office/powerpoint/2010/main" val="21539125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png"/><Relationship Id="rId5" Type="http://schemas.openxmlformats.org/officeDocument/2006/relationships/slideLayout" Target="../slideLayouts/slideLayout5.xml"/><Relationship Id="rId10" Type="http://schemas.openxmlformats.org/officeDocument/2006/relationships/hyperlink" Target="http://www.presentationgo.com/" TargetMode="Externa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tx2">
            <a:lumMod val="7500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D6C7F94-AC2B-4ABA-8168-9102B651ED5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C499E8B4-649E-4A8B-B6EE-CC6C44EF5A3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534133B5-720F-4407-9AAB-3B5E07088D3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a:extLst>
              <a:ext uri="{FF2B5EF4-FFF2-40B4-BE49-F238E27FC236}">
                <a16:creationId xmlns:a16="http://schemas.microsoft.com/office/drawing/2014/main" id="{2091AE36-FE6A-4E21-B178-40F00D0FF50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a:extLst>
              <a:ext uri="{FF2B5EF4-FFF2-40B4-BE49-F238E27FC236}">
                <a16:creationId xmlns:a16="http://schemas.microsoft.com/office/drawing/2014/main" id="{A6154408-120E-4EFA-AC50-C50B6469D22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72B7600-67E3-4D97-B453-880E2742B982}" type="slidenum">
              <a:rPr lang="en-US" smtClean="0"/>
              <a:t>‹#›</a:t>
            </a:fld>
            <a:endParaRPr lang="en-US"/>
          </a:p>
        </p:txBody>
      </p:sp>
      <p:sp>
        <p:nvSpPr>
          <p:cNvPr id="7" name="Rectangle 6">
            <a:extLst>
              <a:ext uri="{FF2B5EF4-FFF2-40B4-BE49-F238E27FC236}">
                <a16:creationId xmlns:a16="http://schemas.microsoft.com/office/drawing/2014/main" id="{9793780E-9A94-4D66-9FC2-734AC5AEF5F1}"/>
              </a:ext>
            </a:extLst>
          </p:cNvPr>
          <p:cNvSpPr/>
          <p:nvPr userDrawn="1"/>
        </p:nvSpPr>
        <p:spPr>
          <a:xfrm>
            <a:off x="-12701" y="7007226"/>
            <a:ext cx="1661032" cy="261610"/>
          </a:xfrm>
          <a:prstGeom prst="rect">
            <a:avLst/>
          </a:prstGeom>
        </p:spPr>
        <p:txBody>
          <a:bodyPr wrap="none">
            <a:spAutoFit/>
          </a:bodyPr>
          <a:lstStyle/>
          <a:p>
            <a:r>
              <a:rPr lang="en-US" sz="1100" b="0" i="0" dirty="0">
                <a:solidFill>
                  <a:schemeClr val="accent3"/>
                </a:solidFill>
                <a:effectLst/>
                <a:latin typeface="Open Sans" panose="020B0606030504020204" pitchFamily="34" charset="0"/>
              </a:rPr>
              <a:t>© </a:t>
            </a:r>
            <a:r>
              <a:rPr lang="en-US" sz="1100" b="0" i="0" u="none" strike="noStrike" dirty="0">
                <a:solidFill>
                  <a:schemeClr val="accent3"/>
                </a:solidFill>
                <a:effectLst/>
                <a:latin typeface="Open Sans" panose="020B0606030504020204" pitchFamily="34" charset="0"/>
                <a:hlinkClick r:id="rId10" tooltip="PresentationGo!">
                  <a:extLst>
                    <a:ext uri="{A12FA001-AC4F-418D-AE19-62706E023703}">
                      <ahyp:hlinkClr xmlns:ahyp="http://schemas.microsoft.com/office/drawing/2018/hyperlinkcolor" val="tx"/>
                    </a:ext>
                  </a:extLst>
                </a:hlinkClick>
              </a:rPr>
              <a:t>presentationgo.com</a:t>
            </a:r>
            <a:endParaRPr lang="en-US" sz="1100" dirty="0">
              <a:solidFill>
                <a:schemeClr val="accent3"/>
              </a:solidFill>
              <a:latin typeface="Calibri" panose="020F0502020204030204" pitchFamily="34" charset="0"/>
            </a:endParaRPr>
          </a:p>
        </p:txBody>
      </p:sp>
      <p:grpSp>
        <p:nvGrpSpPr>
          <p:cNvPr id="8" name="Group 7">
            <a:extLst>
              <a:ext uri="{FF2B5EF4-FFF2-40B4-BE49-F238E27FC236}">
                <a16:creationId xmlns:a16="http://schemas.microsoft.com/office/drawing/2014/main" id="{7432F9B4-C534-44E7-8E53-6B3CF87C8383}"/>
              </a:ext>
            </a:extLst>
          </p:cNvPr>
          <p:cNvGrpSpPr/>
          <p:nvPr userDrawn="1"/>
        </p:nvGrpSpPr>
        <p:grpSpPr>
          <a:xfrm>
            <a:off x="-1654908" y="-16654"/>
            <a:ext cx="1569183" cy="612144"/>
            <a:chOff x="-2096383" y="21447"/>
            <a:chExt cx="1569183" cy="612144"/>
          </a:xfrm>
        </p:grpSpPr>
        <p:sp>
          <p:nvSpPr>
            <p:cNvPr id="9" name="TextBox 8">
              <a:extLst>
                <a:ext uri="{FF2B5EF4-FFF2-40B4-BE49-F238E27FC236}">
                  <a16:creationId xmlns:a16="http://schemas.microsoft.com/office/drawing/2014/main" id="{86BD643E-9383-4DCE-97E0-18B6179C2E33}"/>
                </a:ext>
              </a:extLst>
            </p:cNvPr>
            <p:cNvSpPr txBox="1"/>
            <p:nvPr userDrawn="1"/>
          </p:nvSpPr>
          <p:spPr>
            <a:xfrm>
              <a:off x="-2096383" y="21447"/>
              <a:ext cx="365806"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10" name="TextBox 9">
              <a:extLst>
                <a:ext uri="{FF2B5EF4-FFF2-40B4-BE49-F238E27FC236}">
                  <a16:creationId xmlns:a16="http://schemas.microsoft.com/office/drawing/2014/main" id="{3C47BF03-421F-44AE-8D61-516BA442BCFD}"/>
                </a:ext>
              </a:extLst>
            </p:cNvPr>
            <p:cNvSpPr txBox="1"/>
            <p:nvPr userDrawn="1"/>
          </p:nvSpPr>
          <p:spPr>
            <a:xfrm>
              <a:off x="-1002010" y="387370"/>
              <a:ext cx="474810"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11" name="Picture 10">
              <a:extLst>
                <a:ext uri="{FF2B5EF4-FFF2-40B4-BE49-F238E27FC236}">
                  <a16:creationId xmlns:a16="http://schemas.microsoft.com/office/drawing/2014/main" id="{A25AF704-0297-4965-ABDA-DCACCBDEC43E}"/>
                </a:ext>
              </a:extLst>
            </p:cNvPr>
            <p:cNvPicPr>
              <a:picLocks noChangeAspect="1"/>
            </p:cNvPicPr>
            <p:nvPr userDrawn="1"/>
          </p:nvPicPr>
          <p:blipFill>
            <a:blip r:embed="rId11"/>
            <a:stretch>
              <a:fillRect/>
            </a:stretch>
          </p:blipFill>
          <p:spPr>
            <a:xfrm>
              <a:off x="-2018604" y="234547"/>
              <a:ext cx="1405251" cy="185944"/>
            </a:xfrm>
            <a:prstGeom prst="rect">
              <a:avLst/>
            </a:prstGeom>
          </p:spPr>
        </p:pic>
      </p:grpSp>
    </p:spTree>
    <p:extLst>
      <p:ext uri="{BB962C8B-B14F-4D97-AF65-F5344CB8AC3E}">
        <p14:creationId xmlns:p14="http://schemas.microsoft.com/office/powerpoint/2010/main" val="2263027695"/>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77" r:id="rId8"/>
  </p:sldLayoutIdLst>
  <p:hf hdr="0"/>
  <p:txStyles>
    <p:titleStyle>
      <a:lvl1pPr algn="l" defTabSz="914400" rtl="0" eaLnBrk="1" latinLnBrk="0" hangingPunct="1">
        <a:lnSpc>
          <a:spcPct val="90000"/>
        </a:lnSpc>
        <a:spcBef>
          <a:spcPct val="0"/>
        </a:spcBef>
        <a:buNone/>
        <a:defRPr sz="4400" b="1" kern="1200">
          <a:solidFill>
            <a:schemeClr val="tx2">
              <a:lumMod val="40000"/>
              <a:lumOff val="60000"/>
            </a:schemeClr>
          </a:solidFill>
          <a:latin typeface="+mj-lt"/>
          <a:ea typeface="+mj-ea"/>
          <a:cs typeface="+mj-cs"/>
        </a:defRPr>
      </a:lvl1pPr>
    </p:titleStyle>
    <p:bodyStyle>
      <a:lvl1pPr marL="228600" indent="-228600" algn="l" defTabSz="914400" rtl="0" eaLnBrk="1" latinLnBrk="0" hangingPunct="1">
        <a:lnSpc>
          <a:spcPct val="90000"/>
        </a:lnSpc>
        <a:spcBef>
          <a:spcPts val="1000"/>
        </a:spcBef>
        <a:spcAft>
          <a:spcPts val="1200"/>
        </a:spcAft>
        <a:buFont typeface="Arial" panose="020B0604020202020204" pitchFamily="34" charset="0"/>
        <a:buChar char="•"/>
        <a:defRPr sz="2800" kern="1200">
          <a:solidFill>
            <a:schemeClr val="bg2"/>
          </a:solidFill>
          <a:latin typeface="+mn-lt"/>
          <a:ea typeface="+mn-ea"/>
          <a:cs typeface="+mn-cs"/>
        </a:defRPr>
      </a:lvl1pPr>
      <a:lvl2pPr marL="685800" indent="-228600" algn="l" defTabSz="914400" rtl="0" eaLnBrk="1" latinLnBrk="0" hangingPunct="1">
        <a:lnSpc>
          <a:spcPct val="90000"/>
        </a:lnSpc>
        <a:spcBef>
          <a:spcPts val="500"/>
        </a:spcBef>
        <a:spcAft>
          <a:spcPts val="1200"/>
        </a:spcAft>
        <a:buFont typeface="Arial" panose="020B0604020202020204" pitchFamily="34" charset="0"/>
        <a:buChar char="•"/>
        <a:defRPr sz="2400" kern="1200">
          <a:solidFill>
            <a:schemeClr val="bg2"/>
          </a:solidFill>
          <a:latin typeface="+mn-lt"/>
          <a:ea typeface="+mn-ea"/>
          <a:cs typeface="+mn-cs"/>
        </a:defRPr>
      </a:lvl2pPr>
      <a:lvl3pPr marL="1143000" indent="-228600" algn="l" defTabSz="914400" rtl="0" eaLnBrk="1" latinLnBrk="0" hangingPunct="1">
        <a:lnSpc>
          <a:spcPct val="90000"/>
        </a:lnSpc>
        <a:spcBef>
          <a:spcPts val="500"/>
        </a:spcBef>
        <a:spcAft>
          <a:spcPts val="1200"/>
        </a:spcAft>
        <a:buFont typeface="Arial" panose="020B0604020202020204" pitchFamily="34" charset="0"/>
        <a:buChar char="•"/>
        <a:defRPr sz="2000" kern="1200">
          <a:solidFill>
            <a:schemeClr val="bg2"/>
          </a:solidFill>
          <a:latin typeface="+mn-lt"/>
          <a:ea typeface="+mn-ea"/>
          <a:cs typeface="+mn-cs"/>
        </a:defRPr>
      </a:lvl3pPr>
      <a:lvl4pPr marL="16002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bg2"/>
          </a:solidFill>
          <a:latin typeface="+mn-lt"/>
          <a:ea typeface="+mn-ea"/>
          <a:cs typeface="+mn-cs"/>
        </a:defRPr>
      </a:lvl4pPr>
      <a:lvl5pPr marL="20574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bg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323A45"/>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6"/>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p:cNvSpPr>
            <a:spLocks noGrp="1"/>
          </p:cNvSpPr>
          <p:nvPr>
            <p:ph type="sldNum" sz="quarter" idx="4"/>
          </p:nvPr>
        </p:nvSpPr>
        <p:spPr>
          <a:xfrm>
            <a:off x="8610600" y="6356351"/>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EDDA2-A385-4D53-9944-861446547DDE}" type="slidenum">
              <a:rPr lang="en-US" smtClean="0"/>
              <a:t>‹#›</a:t>
            </a:fld>
            <a:endParaRPr lang="en-US"/>
          </a:p>
        </p:txBody>
      </p:sp>
    </p:spTree>
    <p:extLst>
      <p:ext uri="{BB962C8B-B14F-4D97-AF65-F5344CB8AC3E}">
        <p14:creationId xmlns:p14="http://schemas.microsoft.com/office/powerpoint/2010/main" val="2005616584"/>
      </p:ext>
    </p:extLst>
  </p:cSld>
  <p:clrMap bg1="lt1" tx1="dk1" bg2="lt2" tx2="dk2" accent1="accent1" accent2="accent2" accent3="accent3" accent4="accent4" accent5="accent5" accent6="accent6" hlink="hlink" folHlink="folHlink"/>
  <p:sldLayoutIdLst>
    <p:sldLayoutId id="2147483669" r:id="rId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E96478-0438-4D0D-A7E9-EF6F93B41DA5}"/>
              </a:ext>
            </a:extLst>
          </p:cNvPr>
          <p:cNvSpPr>
            <a:spLocks noGrp="1"/>
          </p:cNvSpPr>
          <p:nvPr>
            <p:ph type="ctrTitle"/>
          </p:nvPr>
        </p:nvSpPr>
        <p:spPr>
          <a:xfrm>
            <a:off x="838200" y="1122363"/>
            <a:ext cx="5551583" cy="2387600"/>
          </a:xfrm>
        </p:spPr>
        <p:txBody>
          <a:bodyPr/>
          <a:lstStyle/>
          <a:p>
            <a:r>
              <a:rPr lang="en-US" dirty="0"/>
              <a:t>Title of your Presentation</a:t>
            </a:r>
          </a:p>
        </p:txBody>
      </p:sp>
      <p:sp>
        <p:nvSpPr>
          <p:cNvPr id="3" name="Subtitle 2">
            <a:extLst>
              <a:ext uri="{FF2B5EF4-FFF2-40B4-BE49-F238E27FC236}">
                <a16:creationId xmlns:a16="http://schemas.microsoft.com/office/drawing/2014/main" id="{2FD2917B-2853-4208-8FE6-72388B0C5BA7}"/>
              </a:ext>
            </a:extLst>
          </p:cNvPr>
          <p:cNvSpPr>
            <a:spLocks noGrp="1"/>
          </p:cNvSpPr>
          <p:nvPr>
            <p:ph type="subTitle" idx="1"/>
          </p:nvPr>
        </p:nvSpPr>
        <p:spPr>
          <a:xfrm>
            <a:off x="838200" y="3602038"/>
            <a:ext cx="5551583" cy="1655762"/>
          </a:xfrm>
        </p:spPr>
        <p:txBody>
          <a:bodyPr/>
          <a:lstStyle/>
          <a:p>
            <a:r>
              <a:rPr lang="en-US" dirty="0"/>
              <a:t>A Free Presentation Template</a:t>
            </a:r>
          </a:p>
        </p:txBody>
      </p:sp>
    </p:spTree>
    <p:extLst>
      <p:ext uri="{BB962C8B-B14F-4D97-AF65-F5344CB8AC3E}">
        <p14:creationId xmlns:p14="http://schemas.microsoft.com/office/powerpoint/2010/main" val="41748856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p:txBody>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6" name="Date Placeholder 5">
            <a:extLst>
              <a:ext uri="{FF2B5EF4-FFF2-40B4-BE49-F238E27FC236}">
                <a16:creationId xmlns:a16="http://schemas.microsoft.com/office/drawing/2014/main" id="{CCD26F59-6975-4286-98FB-2D4E0045784D}"/>
              </a:ext>
            </a:extLst>
          </p:cNvPr>
          <p:cNvSpPr>
            <a:spLocks noGrp="1"/>
          </p:cNvSpPr>
          <p:nvPr>
            <p:ph type="dt" sz="half" idx="10"/>
          </p:nvPr>
        </p:nvSpPr>
        <p:spPr/>
        <p:txBody>
          <a:bodyPr/>
          <a:lstStyle/>
          <a:p>
            <a:r>
              <a:rPr lang="en-US"/>
              <a:t>Date</a:t>
            </a:r>
          </a:p>
        </p:txBody>
      </p:sp>
      <p:sp>
        <p:nvSpPr>
          <p:cNvPr id="7" name="Footer Placeholder 6">
            <a:extLst>
              <a:ext uri="{FF2B5EF4-FFF2-40B4-BE49-F238E27FC236}">
                <a16:creationId xmlns:a16="http://schemas.microsoft.com/office/drawing/2014/main" id="{91337D04-F29E-4894-AA2C-9C669787F86E}"/>
              </a:ext>
            </a:extLst>
          </p:cNvPr>
          <p:cNvSpPr>
            <a:spLocks noGrp="1"/>
          </p:cNvSpPr>
          <p:nvPr>
            <p:ph type="ftr" sz="quarter" idx="11"/>
          </p:nvPr>
        </p:nvSpPr>
        <p:spPr/>
        <p:txBody>
          <a:bodyPr/>
          <a:lstStyle/>
          <a:p>
            <a:r>
              <a:rPr lang="en-US"/>
              <a:t>Your Footer Here</a:t>
            </a:r>
          </a:p>
        </p:txBody>
      </p:sp>
      <p:sp>
        <p:nvSpPr>
          <p:cNvPr id="8" name="Slide Number Placeholder 7">
            <a:extLst>
              <a:ext uri="{FF2B5EF4-FFF2-40B4-BE49-F238E27FC236}">
                <a16:creationId xmlns:a16="http://schemas.microsoft.com/office/drawing/2014/main" id="{8E294D89-4B92-4C25-93C3-28017F1DCBE7}"/>
              </a:ext>
            </a:extLst>
          </p:cNvPr>
          <p:cNvSpPr>
            <a:spLocks noGrp="1"/>
          </p:cNvSpPr>
          <p:nvPr>
            <p:ph type="sldNum" sz="quarter" idx="12"/>
          </p:nvPr>
        </p:nvSpPr>
        <p:spPr/>
        <p:txBody>
          <a:bodyPr/>
          <a:lstStyle/>
          <a:p>
            <a:fld id="{672B7600-67E3-4D97-B453-880E2742B982}" type="slidenum">
              <a:rPr lang="en-US" smtClean="0"/>
              <a:t>2</a:t>
            </a:fld>
            <a:endParaRPr lang="en-US"/>
          </a:p>
        </p:txBody>
      </p:sp>
    </p:spTree>
    <p:extLst>
      <p:ext uri="{BB962C8B-B14F-4D97-AF65-F5344CB8AC3E}">
        <p14:creationId xmlns:p14="http://schemas.microsoft.com/office/powerpoint/2010/main" val="23314975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a:xfrm>
            <a:off x="838200" y="365125"/>
            <a:ext cx="9594773" cy="1325563"/>
          </a:xfrm>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a:xfrm>
            <a:off x="838200" y="1825625"/>
            <a:ext cx="9594773" cy="4351338"/>
          </a:xfrm>
        </p:spPr>
        <p:txBody>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2" name="Date Placeholder 1">
            <a:extLst>
              <a:ext uri="{FF2B5EF4-FFF2-40B4-BE49-F238E27FC236}">
                <a16:creationId xmlns:a16="http://schemas.microsoft.com/office/drawing/2014/main" id="{72B2E0B8-7E8C-4D5B-8720-7D6DF5745A86}"/>
              </a:ext>
            </a:extLst>
          </p:cNvPr>
          <p:cNvSpPr>
            <a:spLocks noGrp="1"/>
          </p:cNvSpPr>
          <p:nvPr>
            <p:ph type="dt" sz="half" idx="10"/>
          </p:nvPr>
        </p:nvSpPr>
        <p:spPr>
          <a:xfrm>
            <a:off x="838200" y="6356350"/>
            <a:ext cx="2743200" cy="365125"/>
          </a:xfrm>
        </p:spPr>
        <p:txBody>
          <a:bodyPr/>
          <a:lstStyle/>
          <a:p>
            <a:r>
              <a:rPr lang="en-US"/>
              <a:t>Date</a:t>
            </a:r>
          </a:p>
        </p:txBody>
      </p:sp>
      <p:sp>
        <p:nvSpPr>
          <p:cNvPr id="3" name="Footer Placeholder 2">
            <a:extLst>
              <a:ext uri="{FF2B5EF4-FFF2-40B4-BE49-F238E27FC236}">
                <a16:creationId xmlns:a16="http://schemas.microsoft.com/office/drawing/2014/main" id="{E508D2D0-7ED2-46AF-8889-FC3188626EE6}"/>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6" name="Slide Number Placeholder 5">
            <a:extLst>
              <a:ext uri="{FF2B5EF4-FFF2-40B4-BE49-F238E27FC236}">
                <a16:creationId xmlns:a16="http://schemas.microsoft.com/office/drawing/2014/main" id="{7E492738-5ABF-4B0E-8DE3-867BE4D42FC5}"/>
              </a:ext>
            </a:extLst>
          </p:cNvPr>
          <p:cNvSpPr>
            <a:spLocks noGrp="1"/>
          </p:cNvSpPr>
          <p:nvPr>
            <p:ph type="sldNum" sz="quarter" idx="12"/>
          </p:nvPr>
        </p:nvSpPr>
        <p:spPr>
          <a:xfrm>
            <a:off x="8610600" y="6356350"/>
            <a:ext cx="1822373" cy="365125"/>
          </a:xfrm>
        </p:spPr>
        <p:txBody>
          <a:bodyPr/>
          <a:lstStyle/>
          <a:p>
            <a:fld id="{672B7600-67E3-4D97-B453-880E2742B982}" type="slidenum">
              <a:rPr lang="en-US" smtClean="0"/>
              <a:pPr/>
              <a:t>3</a:t>
            </a:fld>
            <a:endParaRPr lang="en-US"/>
          </a:p>
        </p:txBody>
      </p:sp>
    </p:spTree>
    <p:extLst>
      <p:ext uri="{BB962C8B-B14F-4D97-AF65-F5344CB8AC3E}">
        <p14:creationId xmlns:p14="http://schemas.microsoft.com/office/powerpoint/2010/main" val="12572213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a:xfrm>
            <a:off x="1751682" y="1709738"/>
            <a:ext cx="7006728" cy="2852737"/>
          </a:xfrm>
        </p:spPr>
        <p:txBody>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a:xfrm>
            <a:off x="1751682" y="4589463"/>
            <a:ext cx="7006728" cy="1500187"/>
          </a:xfrm>
        </p:spPr>
        <p:txBody>
          <a:bodyPr/>
          <a:lstStyle/>
          <a:p>
            <a:r>
              <a:rPr lang="en-US" dirty="0"/>
              <a:t>Here goes the subtitle of your section</a:t>
            </a:r>
          </a:p>
        </p:txBody>
      </p:sp>
      <p:sp>
        <p:nvSpPr>
          <p:cNvPr id="6" name="Date Placeholder 5">
            <a:extLst>
              <a:ext uri="{FF2B5EF4-FFF2-40B4-BE49-F238E27FC236}">
                <a16:creationId xmlns:a16="http://schemas.microsoft.com/office/drawing/2014/main" id="{D3DC3FBB-70C8-4B6F-AF79-5136DB1FBA02}"/>
              </a:ext>
            </a:extLst>
          </p:cNvPr>
          <p:cNvSpPr>
            <a:spLocks noGrp="1"/>
          </p:cNvSpPr>
          <p:nvPr>
            <p:ph type="dt" sz="half" idx="10"/>
          </p:nvPr>
        </p:nvSpPr>
        <p:spPr>
          <a:xfrm>
            <a:off x="1751682" y="6356350"/>
            <a:ext cx="1829718" cy="365125"/>
          </a:xfrm>
        </p:spPr>
        <p:txBody>
          <a:bodyPr/>
          <a:lstStyle/>
          <a:p>
            <a:r>
              <a:rPr lang="en-US"/>
              <a:t>Date</a:t>
            </a:r>
          </a:p>
        </p:txBody>
      </p:sp>
      <p:sp>
        <p:nvSpPr>
          <p:cNvPr id="7" name="Footer Placeholder 6">
            <a:extLst>
              <a:ext uri="{FF2B5EF4-FFF2-40B4-BE49-F238E27FC236}">
                <a16:creationId xmlns:a16="http://schemas.microsoft.com/office/drawing/2014/main" id="{A23E8A3A-6FB3-4A01-980B-E2DB20DE2F5B}"/>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8" name="Slide Number Placeholder 7">
            <a:extLst>
              <a:ext uri="{FF2B5EF4-FFF2-40B4-BE49-F238E27FC236}">
                <a16:creationId xmlns:a16="http://schemas.microsoft.com/office/drawing/2014/main" id="{82ABB03D-568D-4321-8FC9-B6B10C349997}"/>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pPr/>
              <a:t>4</a:t>
            </a:fld>
            <a:endParaRPr lang="en-US"/>
          </a:p>
        </p:txBody>
      </p:sp>
    </p:spTree>
    <p:extLst>
      <p:ext uri="{BB962C8B-B14F-4D97-AF65-F5344CB8AC3E}">
        <p14:creationId xmlns:p14="http://schemas.microsoft.com/office/powerpoint/2010/main" val="11212265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a:xfrm>
            <a:off x="831850" y="1709738"/>
            <a:ext cx="6285046" cy="2852737"/>
          </a:xfrm>
        </p:spPr>
        <p:txBody>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a:xfrm>
            <a:off x="831850" y="4589463"/>
            <a:ext cx="6285046" cy="1500187"/>
          </a:xfrm>
        </p:spPr>
        <p:txBody>
          <a:bodyPr/>
          <a:lstStyle/>
          <a:p>
            <a:r>
              <a:rPr lang="en-US" dirty="0"/>
              <a:t>Here goes the subtitle of your section</a:t>
            </a:r>
          </a:p>
        </p:txBody>
      </p:sp>
      <p:sp>
        <p:nvSpPr>
          <p:cNvPr id="2" name="Date Placeholder 1">
            <a:extLst>
              <a:ext uri="{FF2B5EF4-FFF2-40B4-BE49-F238E27FC236}">
                <a16:creationId xmlns:a16="http://schemas.microsoft.com/office/drawing/2014/main" id="{B2290AD6-CF4F-40D6-93FA-5F998F8EE638}"/>
              </a:ext>
            </a:extLst>
          </p:cNvPr>
          <p:cNvSpPr>
            <a:spLocks noGrp="1"/>
          </p:cNvSpPr>
          <p:nvPr>
            <p:ph type="dt" sz="half" idx="10"/>
          </p:nvPr>
        </p:nvSpPr>
        <p:spPr>
          <a:xfrm>
            <a:off x="838200" y="6356350"/>
            <a:ext cx="2743200" cy="365125"/>
          </a:xfrm>
        </p:spPr>
        <p:txBody>
          <a:bodyPr/>
          <a:lstStyle/>
          <a:p>
            <a:r>
              <a:rPr lang="en-US"/>
              <a:t>Date</a:t>
            </a:r>
          </a:p>
        </p:txBody>
      </p:sp>
      <p:sp>
        <p:nvSpPr>
          <p:cNvPr id="3" name="Footer Placeholder 2">
            <a:extLst>
              <a:ext uri="{FF2B5EF4-FFF2-40B4-BE49-F238E27FC236}">
                <a16:creationId xmlns:a16="http://schemas.microsoft.com/office/drawing/2014/main" id="{EF2D6725-98B3-4236-A20D-B359CC0DFAE5}"/>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6" name="Slide Number Placeholder 5">
            <a:extLst>
              <a:ext uri="{FF2B5EF4-FFF2-40B4-BE49-F238E27FC236}">
                <a16:creationId xmlns:a16="http://schemas.microsoft.com/office/drawing/2014/main" id="{27CE8A21-3691-4C04-B978-15B30DA2E932}"/>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pPr/>
              <a:t>5</a:t>
            </a:fld>
            <a:endParaRPr lang="en-US"/>
          </a:p>
        </p:txBody>
      </p:sp>
    </p:spTree>
    <p:extLst>
      <p:ext uri="{BB962C8B-B14F-4D97-AF65-F5344CB8AC3E}">
        <p14:creationId xmlns:p14="http://schemas.microsoft.com/office/powerpoint/2010/main" val="25075025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ACB435-CC94-4A79-91D6-FFCD67E9C8AC}"/>
              </a:ext>
            </a:extLst>
          </p:cNvPr>
          <p:cNvSpPr>
            <a:spLocks noGrp="1"/>
          </p:cNvSpPr>
          <p:nvPr>
            <p:ph type="title"/>
          </p:nvPr>
        </p:nvSpPr>
        <p:spPr/>
        <p:txBody>
          <a:bodyPr/>
          <a:lstStyle/>
          <a:p>
            <a:r>
              <a:rPr lang="en-US" dirty="0"/>
              <a:t>Thank You!</a:t>
            </a:r>
          </a:p>
        </p:txBody>
      </p:sp>
      <p:sp>
        <p:nvSpPr>
          <p:cNvPr id="3" name="Text Placeholder 2">
            <a:extLst>
              <a:ext uri="{FF2B5EF4-FFF2-40B4-BE49-F238E27FC236}">
                <a16:creationId xmlns:a16="http://schemas.microsoft.com/office/drawing/2014/main" id="{143CB89D-0D9C-4549-AD4E-9811C01F9384}"/>
              </a:ext>
            </a:extLst>
          </p:cNvPr>
          <p:cNvSpPr>
            <a:spLocks noGrp="1"/>
          </p:cNvSpPr>
          <p:nvPr>
            <p:ph type="body" idx="1"/>
          </p:nvPr>
        </p:nvSpPr>
        <p:spPr/>
        <p:txBody>
          <a:bodyPr/>
          <a:lstStyle/>
          <a:p>
            <a:r>
              <a:rPr lang="en-US" noProof="1"/>
              <a:t>Lorem ipsum dolor sit amet, tollit epicuri est ex, exerci accumsan singulis ei mel.</a:t>
            </a:r>
          </a:p>
        </p:txBody>
      </p:sp>
      <p:sp>
        <p:nvSpPr>
          <p:cNvPr id="4" name="Date Placeholder 3">
            <a:extLst>
              <a:ext uri="{FF2B5EF4-FFF2-40B4-BE49-F238E27FC236}">
                <a16:creationId xmlns:a16="http://schemas.microsoft.com/office/drawing/2014/main" id="{2E7E543D-C5A6-4D43-B39E-5403AE6384FD}"/>
              </a:ext>
            </a:extLst>
          </p:cNvPr>
          <p:cNvSpPr>
            <a:spLocks noGrp="1"/>
          </p:cNvSpPr>
          <p:nvPr>
            <p:ph type="dt" sz="half" idx="10"/>
          </p:nvPr>
        </p:nvSpPr>
        <p:spPr/>
        <p:txBody>
          <a:bodyPr/>
          <a:lstStyle/>
          <a:p>
            <a:r>
              <a:rPr lang="en-US"/>
              <a:t>Date</a:t>
            </a:r>
          </a:p>
        </p:txBody>
      </p:sp>
      <p:sp>
        <p:nvSpPr>
          <p:cNvPr id="5" name="Footer Placeholder 4">
            <a:extLst>
              <a:ext uri="{FF2B5EF4-FFF2-40B4-BE49-F238E27FC236}">
                <a16:creationId xmlns:a16="http://schemas.microsoft.com/office/drawing/2014/main" id="{EEAECD98-5237-4EFB-ACE2-3AF54D228737}"/>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22978E58-1DFD-4153-BE18-AC20F7B49FCE}"/>
              </a:ext>
            </a:extLst>
          </p:cNvPr>
          <p:cNvSpPr>
            <a:spLocks noGrp="1"/>
          </p:cNvSpPr>
          <p:nvPr>
            <p:ph type="sldNum" sz="quarter" idx="12"/>
          </p:nvPr>
        </p:nvSpPr>
        <p:spPr/>
        <p:txBody>
          <a:bodyPr/>
          <a:lstStyle/>
          <a:p>
            <a:fld id="{672B7600-67E3-4D97-B453-880E2742B982}" type="slidenum">
              <a:rPr lang="en-US" smtClean="0"/>
              <a:pPr/>
              <a:t>6</a:t>
            </a:fld>
            <a:endParaRPr lang="en-US"/>
          </a:p>
        </p:txBody>
      </p:sp>
      <p:sp>
        <p:nvSpPr>
          <p:cNvPr id="7" name="Picture Placeholder 6">
            <a:extLst>
              <a:ext uri="{FF2B5EF4-FFF2-40B4-BE49-F238E27FC236}">
                <a16:creationId xmlns:a16="http://schemas.microsoft.com/office/drawing/2014/main" id="{A17F6394-39DF-464B-92C5-BA06A67BE018}"/>
              </a:ext>
            </a:extLst>
          </p:cNvPr>
          <p:cNvSpPr>
            <a:spLocks noGrp="1"/>
          </p:cNvSpPr>
          <p:nvPr>
            <p:ph type="pic" sz="quarter" idx="13"/>
          </p:nvPr>
        </p:nvSpPr>
        <p:spPr/>
      </p:sp>
      <p:sp>
        <p:nvSpPr>
          <p:cNvPr id="8" name="Text Placeholder 7">
            <a:extLst>
              <a:ext uri="{FF2B5EF4-FFF2-40B4-BE49-F238E27FC236}">
                <a16:creationId xmlns:a16="http://schemas.microsoft.com/office/drawing/2014/main" id="{E706E319-CFF6-47B5-A20A-6B1263E9CFFA}"/>
              </a:ext>
            </a:extLst>
          </p:cNvPr>
          <p:cNvSpPr>
            <a:spLocks noGrp="1"/>
          </p:cNvSpPr>
          <p:nvPr>
            <p:ph type="body" sz="quarter" idx="14"/>
          </p:nvPr>
        </p:nvSpPr>
        <p:spPr/>
        <p:txBody>
          <a:bodyPr/>
          <a:lstStyle/>
          <a:p>
            <a:r>
              <a:rPr lang="en-US" dirty="0"/>
              <a:t>First / Last Name</a:t>
            </a:r>
          </a:p>
        </p:txBody>
      </p:sp>
      <p:sp>
        <p:nvSpPr>
          <p:cNvPr id="9" name="Text Placeholder 8">
            <a:extLst>
              <a:ext uri="{FF2B5EF4-FFF2-40B4-BE49-F238E27FC236}">
                <a16:creationId xmlns:a16="http://schemas.microsoft.com/office/drawing/2014/main" id="{498D2B60-6EBF-438D-ACDF-B187F7759195}"/>
              </a:ext>
            </a:extLst>
          </p:cNvPr>
          <p:cNvSpPr>
            <a:spLocks noGrp="1"/>
          </p:cNvSpPr>
          <p:nvPr>
            <p:ph type="body" sz="quarter" idx="15"/>
          </p:nvPr>
        </p:nvSpPr>
        <p:spPr/>
        <p:txBody>
          <a:bodyPr/>
          <a:lstStyle/>
          <a:p>
            <a:r>
              <a:rPr lang="en-US" dirty="0"/>
              <a:t>(123) 456-7890</a:t>
            </a:r>
          </a:p>
        </p:txBody>
      </p:sp>
      <p:sp>
        <p:nvSpPr>
          <p:cNvPr id="11" name="Text Placeholder 10">
            <a:extLst>
              <a:ext uri="{FF2B5EF4-FFF2-40B4-BE49-F238E27FC236}">
                <a16:creationId xmlns:a16="http://schemas.microsoft.com/office/drawing/2014/main" id="{CEAF7DC0-4335-4DB8-9A10-5BE769E70780}"/>
              </a:ext>
            </a:extLst>
          </p:cNvPr>
          <p:cNvSpPr>
            <a:spLocks noGrp="1"/>
          </p:cNvSpPr>
          <p:nvPr>
            <p:ph type="body" sz="quarter" idx="16"/>
          </p:nvPr>
        </p:nvSpPr>
        <p:spPr/>
        <p:txBody>
          <a:bodyPr/>
          <a:lstStyle/>
          <a:p>
            <a:r>
              <a:rPr lang="en-US" dirty="0"/>
              <a:t>Your Company</a:t>
            </a:r>
          </a:p>
        </p:txBody>
      </p:sp>
    </p:spTree>
    <p:extLst>
      <p:ext uri="{BB962C8B-B14F-4D97-AF65-F5344CB8AC3E}">
        <p14:creationId xmlns:p14="http://schemas.microsoft.com/office/powerpoint/2010/main" val="4803561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830BCEAC-9D2A-4F2E-911E-7147EC8657C0}"/>
              </a:ext>
            </a:extLst>
          </p:cNvPr>
          <p:cNvSpPr>
            <a:spLocks noGrp="1"/>
          </p:cNvSpPr>
          <p:nvPr>
            <p:ph type="title"/>
          </p:nvPr>
        </p:nvSpPr>
        <p:spPr/>
        <p:txBody>
          <a:bodyPr/>
          <a:lstStyle/>
          <a:p>
            <a:r>
              <a:rPr lang="en-US" dirty="0"/>
              <a:t>Color Theme</a:t>
            </a:r>
          </a:p>
        </p:txBody>
      </p:sp>
      <p:sp>
        <p:nvSpPr>
          <p:cNvPr id="10" name="Text Placeholder 9">
            <a:extLst>
              <a:ext uri="{FF2B5EF4-FFF2-40B4-BE49-F238E27FC236}">
                <a16:creationId xmlns:a16="http://schemas.microsoft.com/office/drawing/2014/main" id="{B0AC6566-81E8-42BE-A88A-2D036A429A35}"/>
              </a:ext>
            </a:extLst>
          </p:cNvPr>
          <p:cNvSpPr>
            <a:spLocks noGrp="1"/>
          </p:cNvSpPr>
          <p:nvPr>
            <p:ph type="body" sz="quarter" idx="10"/>
          </p:nvPr>
        </p:nvSpPr>
        <p:spPr/>
        <p:txBody>
          <a:bodyPr/>
          <a:lstStyle/>
          <a:p>
            <a:r>
              <a:rPr lang="en-US" dirty="0"/>
              <a:t>Typography</a:t>
            </a:r>
          </a:p>
        </p:txBody>
      </p:sp>
      <p:sp>
        <p:nvSpPr>
          <p:cNvPr id="11" name="Text Placeholder 10">
            <a:extLst>
              <a:ext uri="{FF2B5EF4-FFF2-40B4-BE49-F238E27FC236}">
                <a16:creationId xmlns:a16="http://schemas.microsoft.com/office/drawing/2014/main" id="{D38A80D6-0B80-42D9-A22D-0E8D2FA47308}"/>
              </a:ext>
            </a:extLst>
          </p:cNvPr>
          <p:cNvSpPr>
            <a:spLocks noGrp="1"/>
          </p:cNvSpPr>
          <p:nvPr>
            <p:ph type="body" sz="quarter" idx="11"/>
          </p:nvPr>
        </p:nvSpPr>
        <p:spPr/>
        <p:txBody>
          <a:bodyPr>
            <a:noAutofit/>
          </a:bodyPr>
          <a:lstStyle/>
          <a:p>
            <a:r>
              <a:rPr lang="en-US" dirty="0"/>
              <a:t>Calibri</a:t>
            </a:r>
          </a:p>
        </p:txBody>
      </p:sp>
      <p:sp>
        <p:nvSpPr>
          <p:cNvPr id="12" name="Text Placeholder 11">
            <a:extLst>
              <a:ext uri="{FF2B5EF4-FFF2-40B4-BE49-F238E27FC236}">
                <a16:creationId xmlns:a16="http://schemas.microsoft.com/office/drawing/2014/main" id="{E7B7AE20-4734-48F6-9B03-936A83AA8E0C}"/>
              </a:ext>
            </a:extLst>
          </p:cNvPr>
          <p:cNvSpPr>
            <a:spLocks noGrp="1"/>
          </p:cNvSpPr>
          <p:nvPr>
            <p:ph type="body" sz="quarter" idx="12"/>
          </p:nvPr>
        </p:nvSpPr>
        <p:spPr/>
        <p:txBody>
          <a:bodyPr>
            <a:noAutofit/>
          </a:bodyPr>
          <a:lstStyle/>
          <a:p>
            <a:r>
              <a:rPr lang="en-US" dirty="0"/>
              <a:t>Calibri Light</a:t>
            </a:r>
          </a:p>
        </p:txBody>
      </p:sp>
    </p:spTree>
    <p:extLst>
      <p:ext uri="{BB962C8B-B14F-4D97-AF65-F5344CB8AC3E}">
        <p14:creationId xmlns:p14="http://schemas.microsoft.com/office/powerpoint/2010/main" val="33282120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999800"/>
      </p:ext>
    </p:extLst>
  </p:cSld>
  <p:clrMapOvr>
    <a:masterClrMapping/>
  </p:clrMapOvr>
</p:sld>
</file>

<file path=ppt/theme/theme1.xml><?xml version="1.0" encoding="utf-8"?>
<a:theme xmlns:a="http://schemas.openxmlformats.org/drawingml/2006/main" name="PresentationGO">
  <a:themeElements>
    <a:clrScheme name="Tuscany">
      <a:dk1>
        <a:srgbClr val="38516E"/>
      </a:dk1>
      <a:lt1>
        <a:srgbClr val="F0F0F5"/>
      </a:lt1>
      <a:dk2>
        <a:srgbClr val="38516E"/>
      </a:dk2>
      <a:lt2>
        <a:srgbClr val="F0F0F5"/>
      </a:lt2>
      <a:accent1>
        <a:srgbClr val="F8B394"/>
      </a:accent1>
      <a:accent2>
        <a:srgbClr val="F29376"/>
      </a:accent2>
      <a:accent3>
        <a:srgbClr val="E17974"/>
      </a:accent3>
      <a:accent4>
        <a:srgbClr val="CF535A"/>
      </a:accent4>
      <a:accent5>
        <a:srgbClr val="B83944"/>
      </a:accent5>
      <a:accent6>
        <a:srgbClr val="89242C"/>
      </a:accent6>
      <a:hlink>
        <a:srgbClr val="F8B394"/>
      </a:hlink>
      <a:folHlink>
        <a:srgbClr val="CF535A"/>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245_T_PGO_Modern-Stripes-16x9.pptx" id="{DCF307B0-D831-4CEF-B679-D2C7DF32BEE5}" vid="{0F3C2FCF-A773-43ED-92E2-E7BE9767B8AD}"/>
    </a:ext>
  </a:extLst>
</a:theme>
</file>

<file path=ppt/theme/theme2.xml><?xml version="1.0" encoding="utf-8"?>
<a:theme xmlns:a="http://schemas.openxmlformats.org/drawingml/2006/main" name="Designed by PresentationGO">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245_T_PGO_Modern-Stripes-16x9.pptx" id="{DCF307B0-D831-4CEF-B679-D2C7DF32BEE5}" vid="{522C0155-966C-4C77-9AD9-077959522468}"/>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385</TotalTime>
  <Words>363</Words>
  <PresentationFormat>Widescreen</PresentationFormat>
  <Paragraphs>52</Paragraphs>
  <Slides>8</Slides>
  <Notes>8</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8</vt:i4>
      </vt:variant>
    </vt:vector>
  </HeadingPairs>
  <TitlesOfParts>
    <vt:vector size="14" baseType="lpstr">
      <vt:lpstr>Arial</vt:lpstr>
      <vt:lpstr>Calibri</vt:lpstr>
      <vt:lpstr>Calibri Light</vt:lpstr>
      <vt:lpstr>Open Sans</vt:lpstr>
      <vt:lpstr>PresentationGO</vt:lpstr>
      <vt:lpstr>Designed by PresentationGO</vt:lpstr>
      <vt:lpstr>Title of your Presentation</vt:lpstr>
      <vt:lpstr>Title of your Slide</vt:lpstr>
      <vt:lpstr>Title of your Slide</vt:lpstr>
      <vt:lpstr>Title of your Section</vt:lpstr>
      <vt:lpstr>Title of your Section</vt:lpstr>
      <vt:lpstr>Thank You!</vt:lpstr>
      <vt:lpstr>Color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Modern Stripes</dc:title>
  <dc:creator>PresentationGO.com</dc:creator>
  <dc:description>© Copyright PresentationGo.com</dc:description>
  <dcterms:created xsi:type="dcterms:W3CDTF">2019-11-21T05:02:10Z</dcterms:created>
  <dcterms:modified xsi:type="dcterms:W3CDTF">2021-11-08T21:26:26Z</dcterms:modified>
  <cp:category>Templates</cp:category>
</cp:coreProperties>
</file>