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09" autoAdjust="0"/>
    <p:restoredTop sz="96327" autoAdjust="0"/>
  </p:normalViewPr>
  <p:slideViewPr>
    <p:cSldViewPr snapToGrid="0">
      <p:cViewPr varScale="1">
        <p:scale>
          <a:sx n="110" d="100"/>
          <a:sy n="110" d="100"/>
        </p:scale>
        <p:origin x="144" y="5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11/2/2021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3028208" y="5513388"/>
            <a:ext cx="5972284" cy="1344612"/>
          </a:xfrm>
          <a:prstGeom prst="rect">
            <a:avLst/>
          </a:prstGeom>
        </p:spPr>
        <p:txBody>
          <a:bodyPr anchor="ctr">
            <a:noAutofit/>
          </a:bodyPr>
          <a:lstStyle>
            <a:lvl1pPr algn="ctr">
              <a:defRPr sz="4000"/>
            </a:lvl1pPr>
          </a:lstStyle>
          <a:p>
            <a:r>
              <a:rPr lang="en-US" dirty="0"/>
              <a:t>Click to edit Master title style</a:t>
            </a:r>
          </a:p>
        </p:txBody>
      </p:sp>
      <p:sp>
        <p:nvSpPr>
          <p:cNvPr id="16" name="Picture Placeholder 2">
            <a:extLst>
              <a:ext uri="{FF2B5EF4-FFF2-40B4-BE49-F238E27FC236}">
                <a16:creationId xmlns:a16="http://schemas.microsoft.com/office/drawing/2014/main" id="{CD99082B-92A3-B347-B8EE-464C5ED41E1E}"/>
              </a:ext>
            </a:extLst>
          </p:cNvPr>
          <p:cNvSpPr>
            <a:spLocks noGrp="1"/>
          </p:cNvSpPr>
          <p:nvPr>
            <p:ph type="pic" sz="quarter" idx="10"/>
          </p:nvPr>
        </p:nvSpPr>
        <p:spPr>
          <a:xfrm>
            <a:off x="4572000" y="0"/>
            <a:ext cx="4572000" cy="5513388"/>
          </a:xfrm>
          <a:solidFill>
            <a:srgbClr val="00B0F0"/>
          </a:solidFill>
        </p:spPr>
        <p:txBody>
          <a:bodyPr anchor="ctr"/>
          <a:lstStyle>
            <a:lvl1pPr marL="0" indent="0" algn="ctr">
              <a:buNone/>
              <a:defRPr b="1">
                <a:solidFill>
                  <a:schemeClr val="bg1"/>
                </a:solidFill>
                <a:latin typeface="+mn-lt"/>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11779A9E-7152-5946-BD0F-EF066D732157}"/>
              </a:ext>
            </a:extLst>
          </p:cNvPr>
          <p:cNvSpPr/>
          <p:nvPr userDrawn="1"/>
        </p:nvSpPr>
        <p:spPr>
          <a:xfrm>
            <a:off x="-1" y="0"/>
            <a:ext cx="3421531" cy="577507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0"/>
                </a:lnTo>
                <a:lnTo>
                  <a:pt x="13836" y="0"/>
                </a:lnTo>
                <a:lnTo>
                  <a:pt x="0" y="13840"/>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riangle">
            <a:extLst>
              <a:ext uri="{FF2B5EF4-FFF2-40B4-BE49-F238E27FC236}">
                <a16:creationId xmlns:a16="http://schemas.microsoft.com/office/drawing/2014/main" id="{3B286BC0-2199-FD41-A290-93D95B81EEDF}"/>
              </a:ext>
            </a:extLst>
          </p:cNvPr>
          <p:cNvSpPr/>
          <p:nvPr userDrawn="1"/>
        </p:nvSpPr>
        <p:spPr>
          <a:xfrm>
            <a:off x="-1" y="1"/>
            <a:ext cx="2393108" cy="404003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0"/>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Triangle">
            <a:extLst>
              <a:ext uri="{FF2B5EF4-FFF2-40B4-BE49-F238E27FC236}">
                <a16:creationId xmlns:a16="http://schemas.microsoft.com/office/drawing/2014/main" id="{D582533A-20F0-EC40-ACEB-264E41AFF25E}"/>
              </a:ext>
            </a:extLst>
          </p:cNvPr>
          <p:cNvSpPr/>
          <p:nvPr userDrawn="1"/>
        </p:nvSpPr>
        <p:spPr>
          <a:xfrm>
            <a:off x="-1" y="2260601"/>
            <a:ext cx="2741901" cy="459739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3218212" y="365125"/>
            <a:ext cx="5297137"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3218212" y="1825625"/>
            <a:ext cx="5297138"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lvl1pPr>
              <a:defRPr>
                <a:solidFill>
                  <a:schemeClr val="bg2"/>
                </a:solidFill>
              </a:defRPr>
            </a:lvl1p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52CBB72-D5FE-3449-88FE-E521D8D373BE}"/>
              </a:ext>
            </a:extLst>
          </p:cNvPr>
          <p:cNvSpPr/>
          <p:nvPr userDrawn="1"/>
        </p:nvSpPr>
        <p:spPr>
          <a:xfrm>
            <a:off x="7745097" y="4491985"/>
            <a:ext cx="1400808" cy="236601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21600"/>
                </a:lnTo>
                <a:lnTo>
                  <a:pt x="13395" y="21600"/>
                </a:lnTo>
                <a:lnTo>
                  <a:pt x="21600" y="13391"/>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39E25C23-E630-DF49-8DB8-A872E4FB3E4A}"/>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18616" y="21600"/>
                </a:lnTo>
                <a:lnTo>
                  <a:pt x="21600" y="14881"/>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4FCDACB8-0100-B546-AEB7-DAA54D42BD39}"/>
              </a:ext>
            </a:extLst>
          </p:cNvPr>
          <p:cNvSpPr/>
          <p:nvPr userDrawn="1"/>
        </p:nvSpPr>
        <p:spPr>
          <a:xfrm>
            <a:off x="6115050" y="0"/>
            <a:ext cx="3032759" cy="5086352"/>
          </a:xfrm>
          <a:custGeom>
            <a:avLst/>
            <a:gdLst/>
            <a:ahLst/>
            <a:cxnLst>
              <a:cxn ang="0">
                <a:pos x="wd2" y="hd2"/>
              </a:cxn>
              <a:cxn ang="5400000">
                <a:pos x="wd2" y="hd2"/>
              </a:cxn>
              <a:cxn ang="10800000">
                <a:pos x="wd2" y="hd2"/>
              </a:cxn>
              <a:cxn ang="16200000">
                <a:pos x="wd2" y="hd2"/>
              </a:cxn>
            </a:cxnLst>
            <a:rect l="0" t="0" r="r" b="b"/>
            <a:pathLst>
              <a:path w="21600" h="21600" extrusionOk="0">
                <a:moveTo>
                  <a:pt x="21600" y="1812"/>
                </a:moveTo>
                <a:lnTo>
                  <a:pt x="19791" y="0"/>
                </a:lnTo>
                <a:lnTo>
                  <a:pt x="0" y="0"/>
                </a:lnTo>
                <a:lnTo>
                  <a:pt x="21600"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5641521" cy="1325563"/>
          </a:xfrm>
        </p:spPr>
        <p:txBody>
          <a:bodyPr/>
          <a:lstStyle>
            <a:lvl1pPr>
              <a:defRPr>
                <a:solidFill>
                  <a:schemeClr val="accent6">
                    <a:lumMod val="20000"/>
                    <a:lumOff val="80000"/>
                  </a:schemeClr>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6199662" cy="43513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solidFill>
                  <a:schemeClr val="bg2"/>
                </a:solidFill>
              </a:defRPr>
            </a:lvl1p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bg2"/>
                </a:solidFill>
              </a:defRPr>
            </a:lvl1p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B04B22C8-3950-7E42-92BE-1E30E359EB69}"/>
              </a:ext>
            </a:extLst>
          </p:cNvPr>
          <p:cNvSpPr/>
          <p:nvPr userDrawn="1"/>
        </p:nvSpPr>
        <p:spPr>
          <a:xfrm>
            <a:off x="4203701" y="0"/>
            <a:ext cx="49149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7782" y="0"/>
                </a:lnTo>
                <a:lnTo>
                  <a:pt x="0" y="21600"/>
                </a:lnTo>
                <a:lnTo>
                  <a:pt x="3818" y="21600"/>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4509A448-2A10-5F44-9267-E7B822911505}"/>
              </a:ext>
            </a:extLst>
          </p:cNvPr>
          <p:cNvSpPr/>
          <p:nvPr userDrawn="1"/>
        </p:nvSpPr>
        <p:spPr>
          <a:xfrm>
            <a:off x="0" y="0"/>
            <a:ext cx="8402329"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11198" y="21600"/>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3F7D6765-5095-A748-8FD2-856DABF6E70C}"/>
              </a:ext>
            </a:extLst>
          </p:cNvPr>
          <p:cNvSpPr/>
          <p:nvPr userDrawn="1"/>
        </p:nvSpPr>
        <p:spPr>
          <a:xfrm>
            <a:off x="2578101" y="0"/>
            <a:ext cx="6066780" cy="55130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1707" y="21600"/>
                </a:lnTo>
                <a:lnTo>
                  <a:pt x="0" y="0"/>
                </a:lnTo>
                <a:lnTo>
                  <a:pt x="9893" y="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768350"/>
            <a:ext cx="3337261" cy="3794125"/>
          </a:xfrm>
          <a:prstGeom prst="rect">
            <a:avLst/>
          </a:prstGeom>
        </p:spPr>
        <p:txBody>
          <a:bodyPr anchor="b"/>
          <a:lstStyle>
            <a:lvl1pPr>
              <a:defRPr sz="6000">
                <a:solidFill>
                  <a:schemeClr val="accent6">
                    <a:lumMod val="20000"/>
                    <a:lumOff val="80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4114367" cy="15001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bg2"/>
                </a:solidFill>
              </a:defRPr>
            </a:lvl1p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0" name="Picture Placeholder 2">
            <a:extLst>
              <a:ext uri="{FF2B5EF4-FFF2-40B4-BE49-F238E27FC236}">
                <a16:creationId xmlns:a16="http://schemas.microsoft.com/office/drawing/2014/main" id="{10CCE760-DCF1-8A41-8C25-C8E181015EBE}"/>
              </a:ext>
            </a:extLst>
          </p:cNvPr>
          <p:cNvSpPr>
            <a:spLocks noGrp="1"/>
          </p:cNvSpPr>
          <p:nvPr>
            <p:ph type="pic" sz="quarter" idx="13"/>
          </p:nvPr>
        </p:nvSpPr>
        <p:spPr>
          <a:xfrm>
            <a:off x="1470991" y="0"/>
            <a:ext cx="7673009" cy="3403600"/>
          </a:xfrm>
          <a:solidFill>
            <a:srgbClr val="00B0F0"/>
          </a:solidFill>
        </p:spPr>
        <p:txBody>
          <a:bodyPr anchor="ctr"/>
          <a:lstStyle>
            <a:lvl1pPr marL="0" indent="0" algn="ctr">
              <a:buNone/>
              <a:defRPr b="1">
                <a:solidFill>
                  <a:schemeClr val="bg1"/>
                </a:solidFill>
                <a:latin typeface="+mn-lt"/>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2352675"/>
            <a:ext cx="7886700" cy="220980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7886700" cy="616901"/>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2C458D71-F30C-9745-B8FA-B9D10A3F38C3}"/>
              </a:ext>
            </a:extLst>
          </p:cNvPr>
          <p:cNvSpPr/>
          <p:nvPr userDrawn="1"/>
        </p:nvSpPr>
        <p:spPr>
          <a:xfrm>
            <a:off x="2235200" y="0"/>
            <a:ext cx="4881886" cy="6858000"/>
          </a:xfrm>
          <a:custGeom>
            <a:avLst/>
            <a:gdLst/>
            <a:ahLst/>
            <a:cxnLst>
              <a:cxn ang="0">
                <a:pos x="wd2" y="hd2"/>
              </a:cxn>
              <a:cxn ang="5400000">
                <a:pos x="wd2" y="hd2"/>
              </a:cxn>
              <a:cxn ang="10800000">
                <a:pos x="wd2" y="hd2"/>
              </a:cxn>
              <a:cxn ang="16200000">
                <a:pos x="wd2" y="hd2"/>
              </a:cxn>
            </a:cxnLst>
            <a:rect l="0" t="0" r="r" b="b"/>
            <a:pathLst>
              <a:path w="21600" h="21600" extrusionOk="0">
                <a:moveTo>
                  <a:pt x="17756" y="0"/>
                </a:moveTo>
                <a:lnTo>
                  <a:pt x="0" y="21600"/>
                </a:lnTo>
                <a:lnTo>
                  <a:pt x="3844" y="21600"/>
                </a:lnTo>
                <a:lnTo>
                  <a:pt x="21600" y="0"/>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A2D16CDF-69A6-2648-B470-77E2CEC07443}"/>
              </a:ext>
            </a:extLst>
          </p:cNvPr>
          <p:cNvSpPr/>
          <p:nvPr userDrawn="1"/>
        </p:nvSpPr>
        <p:spPr>
          <a:xfrm>
            <a:off x="0" y="0"/>
            <a:ext cx="6383017"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8024" y="21600"/>
                </a:lnTo>
                <a:lnTo>
                  <a:pt x="21600" y="0"/>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083350"/>
            <a:ext cx="3389972" cy="2852737"/>
          </a:xfrm>
          <a:prstGeom prst="rect">
            <a:avLst/>
          </a:prstGeom>
        </p:spPr>
        <p:txBody>
          <a:bodyPr anchor="b"/>
          <a:lstStyle>
            <a:lvl1pPr>
              <a:defRPr sz="6000">
                <a:solidFill>
                  <a:schemeClr val="accent6">
                    <a:lumMod val="20000"/>
                    <a:lumOff val="80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068417"/>
            <a:ext cx="2265086" cy="2021233"/>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lvl1pPr>
              <a:defRPr>
                <a:solidFill>
                  <a:schemeClr val="bg2"/>
                </a:solidFill>
              </a:defRPr>
            </a:lvl1p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3344862" y="827088"/>
            <a:ext cx="1701800" cy="228600"/>
          </a:xfrm>
          <a:noFill/>
        </p:spPr>
        <p:txBody>
          <a:bodyPr anchor="ctr">
            <a:noAutofit/>
          </a:bodyPr>
          <a:lstStyle>
            <a:lvl1pPr marL="0" indent="0" algn="r">
              <a:buNone/>
              <a:defRPr sz="1200">
                <a:solidFill>
                  <a:schemeClr val="accent6">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3344862" y="1057156"/>
            <a:ext cx="1701800" cy="228600"/>
          </a:xfrm>
          <a:noFill/>
        </p:spPr>
        <p:txBody>
          <a:bodyPr anchor="ctr">
            <a:noAutofit/>
          </a:bodyPr>
          <a:lstStyle>
            <a:lvl1pPr marL="0" indent="0" algn="r">
              <a:buNone/>
              <a:defRPr sz="1200">
                <a:solidFill>
                  <a:schemeClr val="accent6">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3344862" y="1287224"/>
            <a:ext cx="1701800" cy="228600"/>
          </a:xfrm>
          <a:noFill/>
        </p:spPr>
        <p:txBody>
          <a:bodyPr anchor="ctr">
            <a:noAutofit/>
          </a:bodyPr>
          <a:lstStyle>
            <a:lvl1pPr marL="0" indent="0" algn="r">
              <a:buNone/>
              <a:defRPr sz="1200">
                <a:solidFill>
                  <a:schemeClr val="accent6">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2" name="Freeform 21">
            <a:extLst>
              <a:ext uri="{FF2B5EF4-FFF2-40B4-BE49-F238E27FC236}">
                <a16:creationId xmlns:a16="http://schemas.microsoft.com/office/drawing/2014/main" id="{BD7F26A6-3B20-9346-94B7-714C08BD00D9}"/>
              </a:ext>
            </a:extLst>
          </p:cNvPr>
          <p:cNvSpPr>
            <a:spLocks noGrp="1"/>
          </p:cNvSpPr>
          <p:nvPr>
            <p:ph type="pic" sz="quarter" idx="17"/>
          </p:nvPr>
        </p:nvSpPr>
        <p:spPr>
          <a:xfrm>
            <a:off x="4612330" y="0"/>
            <a:ext cx="4030987" cy="2098044"/>
          </a:xfrm>
          <a:custGeom>
            <a:avLst/>
            <a:gdLst>
              <a:gd name="connsiteX0" fmla="*/ 0 w 4030987"/>
              <a:gd name="connsiteY0" fmla="*/ 0 h 2098044"/>
              <a:gd name="connsiteX1" fmla="*/ 2780075 w 4030987"/>
              <a:gd name="connsiteY1" fmla="*/ 0 h 2098044"/>
              <a:gd name="connsiteX2" fmla="*/ 4030987 w 4030987"/>
              <a:gd name="connsiteY2" fmla="*/ 2098044 h 2098044"/>
              <a:gd name="connsiteX3" fmla="*/ 1252219 w 4030987"/>
              <a:gd name="connsiteY3" fmla="*/ 2098044 h 2098044"/>
            </a:gdLst>
            <a:ahLst/>
            <a:cxnLst>
              <a:cxn ang="0">
                <a:pos x="connsiteX0" y="connsiteY0"/>
              </a:cxn>
              <a:cxn ang="0">
                <a:pos x="connsiteX1" y="connsiteY1"/>
              </a:cxn>
              <a:cxn ang="0">
                <a:pos x="connsiteX2" y="connsiteY2"/>
              </a:cxn>
              <a:cxn ang="0">
                <a:pos x="connsiteX3" y="connsiteY3"/>
              </a:cxn>
            </a:cxnLst>
            <a:rect l="l" t="t" r="r" b="b"/>
            <a:pathLst>
              <a:path w="4030987" h="2098044">
                <a:moveTo>
                  <a:pt x="0" y="0"/>
                </a:moveTo>
                <a:lnTo>
                  <a:pt x="2780075" y="0"/>
                </a:lnTo>
                <a:lnTo>
                  <a:pt x="4030987" y="2098044"/>
                </a:lnTo>
                <a:lnTo>
                  <a:pt x="1252219" y="2098044"/>
                </a:lnTo>
                <a:close/>
              </a:path>
            </a:pathLst>
          </a:custGeom>
          <a:solidFill>
            <a:srgbClr val="00B0F0"/>
          </a:solidFill>
        </p:spPr>
        <p:txBody>
          <a:bodyPr wrap="square" anchor="ctr">
            <a:noAutofit/>
          </a:bodyPr>
          <a:lstStyle>
            <a:lvl1pPr marL="0" indent="0" algn="ctr">
              <a:buFontTx/>
              <a:buNone/>
              <a:defRPr b="1">
                <a:solidFill>
                  <a:schemeClr val="bg1"/>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solidFill>
                  <a:schemeClr val="accent4">
                    <a:lumMod val="75000"/>
                  </a:schemeClr>
                </a:solidFill>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accent4">
              <a:lumMod val="75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3028208" y="5664530"/>
            <a:ext cx="5972284" cy="1037210"/>
          </a:xfrm>
        </p:spPr>
        <p:txBody>
          <a:bodyPr>
            <a:noAutofit/>
          </a:bodyPr>
          <a:lstStyle/>
          <a:p>
            <a:r>
              <a:rPr lang="en-US" dirty="0"/>
              <a:t>Title of your Presentation</a:t>
            </a:r>
          </a:p>
        </p:txBody>
      </p:sp>
      <p:sp>
        <p:nvSpPr>
          <p:cNvPr id="13" name="Picture Placeholder 12">
            <a:extLst>
              <a:ext uri="{FF2B5EF4-FFF2-40B4-BE49-F238E27FC236}">
                <a16:creationId xmlns:a16="http://schemas.microsoft.com/office/drawing/2014/main" id="{73D914DC-D8A2-4C4B-8E7C-B6E59BAAAF3C}"/>
              </a:ext>
            </a:extLst>
          </p:cNvPr>
          <p:cNvSpPr>
            <a:spLocks noGrp="1"/>
          </p:cNvSpPr>
          <p:nvPr>
            <p:ph type="pic" sz="quarter" idx="10"/>
          </p:nvPr>
        </p:nvSpPr>
        <p:spPr/>
      </p:sp>
      <p:sp>
        <p:nvSpPr>
          <p:cNvPr id="4" name="Shape">
            <a:extLst>
              <a:ext uri="{FF2B5EF4-FFF2-40B4-BE49-F238E27FC236}">
                <a16:creationId xmlns:a16="http://schemas.microsoft.com/office/drawing/2014/main" id="{AED04920-55EE-B946-AB1D-8E734445A8CB}"/>
              </a:ext>
            </a:extLst>
          </p:cNvPr>
          <p:cNvSpPr/>
          <p:nvPr/>
        </p:nvSpPr>
        <p:spPr>
          <a:xfrm>
            <a:off x="1638301" y="-1"/>
            <a:ext cx="4914900" cy="6858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7782" y="0"/>
                </a:lnTo>
                <a:lnTo>
                  <a:pt x="0" y="21600"/>
                </a:lnTo>
                <a:lnTo>
                  <a:pt x="3818" y="21600"/>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5" name="Shape">
            <a:extLst>
              <a:ext uri="{FF2B5EF4-FFF2-40B4-BE49-F238E27FC236}">
                <a16:creationId xmlns:a16="http://schemas.microsoft.com/office/drawing/2014/main" id="{7EDB2B56-5A7E-B747-A136-8E6506596B72}"/>
              </a:ext>
            </a:extLst>
          </p:cNvPr>
          <p:cNvSpPr/>
          <p:nvPr/>
        </p:nvSpPr>
        <p:spPr>
          <a:xfrm>
            <a:off x="0" y="-1"/>
            <a:ext cx="5820408" cy="6858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6584" y="21600"/>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6" name="Shape">
            <a:extLst>
              <a:ext uri="{FF2B5EF4-FFF2-40B4-BE49-F238E27FC236}">
                <a16:creationId xmlns:a16="http://schemas.microsoft.com/office/drawing/2014/main" id="{B2781287-84B2-6B4F-9C27-F79A617D2C47}"/>
              </a:ext>
            </a:extLst>
          </p:cNvPr>
          <p:cNvSpPr/>
          <p:nvPr/>
        </p:nvSpPr>
        <p:spPr>
          <a:xfrm>
            <a:off x="1" y="-1"/>
            <a:ext cx="6066793" cy="551307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1707" y="21600"/>
                </a:lnTo>
                <a:lnTo>
                  <a:pt x="0" y="0"/>
                </a:lnTo>
                <a:lnTo>
                  <a:pt x="9893" y="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3218212" y="365125"/>
            <a:ext cx="5297137"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3217863" y="1825625"/>
            <a:ext cx="5297487"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5641521"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6199188"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709738"/>
            <a:ext cx="3337261"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589463"/>
            <a:ext cx="4114367"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6C24E8FE-B26C-BF47-B58A-2997F2F6289D}"/>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3570603"/>
            <a:ext cx="7886700" cy="991872"/>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589463"/>
            <a:ext cx="7886700" cy="616901"/>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
        <p:nvSpPr>
          <p:cNvPr id="7" name="Shape">
            <a:extLst>
              <a:ext uri="{FF2B5EF4-FFF2-40B4-BE49-F238E27FC236}">
                <a16:creationId xmlns:a16="http://schemas.microsoft.com/office/drawing/2014/main" id="{C8CEAE39-A054-9740-9706-42E98A7A45B0}"/>
              </a:ext>
            </a:extLst>
          </p:cNvPr>
          <p:cNvSpPr/>
          <p:nvPr/>
        </p:nvSpPr>
        <p:spPr>
          <a:xfrm>
            <a:off x="1759321" y="5364478"/>
            <a:ext cx="3670302" cy="14935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6353" y="0"/>
                </a:lnTo>
                <a:lnTo>
                  <a:pt x="0" y="0"/>
                </a:lnTo>
                <a:lnTo>
                  <a:pt x="5247"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Shape">
            <a:extLst>
              <a:ext uri="{FF2B5EF4-FFF2-40B4-BE49-F238E27FC236}">
                <a16:creationId xmlns:a16="http://schemas.microsoft.com/office/drawing/2014/main" id="{6FDEE510-37BA-5B43-904E-65EC05A49A5D}"/>
              </a:ext>
            </a:extLst>
          </p:cNvPr>
          <p:cNvSpPr/>
          <p:nvPr/>
        </p:nvSpPr>
        <p:spPr>
          <a:xfrm>
            <a:off x="-17403" y="8889"/>
            <a:ext cx="2503167" cy="422656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0"/>
                </a:lnTo>
                <a:lnTo>
                  <a:pt x="14104" y="0"/>
                </a:lnTo>
                <a:lnTo>
                  <a:pt x="0" y="14110"/>
                </a:lnTo>
                <a:close/>
              </a:path>
            </a:pathLst>
          </a:custGeom>
          <a:solidFill>
            <a:schemeClr val="accent4">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 name="Triangle">
            <a:extLst>
              <a:ext uri="{FF2B5EF4-FFF2-40B4-BE49-F238E27FC236}">
                <a16:creationId xmlns:a16="http://schemas.microsoft.com/office/drawing/2014/main" id="{6A53CD29-25E1-B248-B03E-704AD65AFF15}"/>
              </a:ext>
            </a:extLst>
          </p:cNvPr>
          <p:cNvSpPr/>
          <p:nvPr/>
        </p:nvSpPr>
        <p:spPr>
          <a:xfrm>
            <a:off x="-17402" y="8889"/>
            <a:ext cx="1776723" cy="300101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close/>
              </a:path>
            </a:pathLst>
          </a:custGeom>
          <a:gradFill>
            <a:gsLst>
              <a:gs pos="0">
                <a:schemeClr val="accent1">
                  <a:lumMod val="75000"/>
                </a:schemeClr>
              </a:gs>
              <a:gs pos="100000">
                <a:schemeClr val="accent1"/>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Shape">
            <a:extLst>
              <a:ext uri="{FF2B5EF4-FFF2-40B4-BE49-F238E27FC236}">
                <a16:creationId xmlns:a16="http://schemas.microsoft.com/office/drawing/2014/main" id="{9D0A29E3-2012-7444-9A62-1299BD76C399}"/>
              </a:ext>
            </a:extLst>
          </p:cNvPr>
          <p:cNvSpPr/>
          <p:nvPr/>
        </p:nvSpPr>
        <p:spPr>
          <a:xfrm>
            <a:off x="-17403" y="8888"/>
            <a:ext cx="3272782" cy="3403602"/>
          </a:xfrm>
          <a:custGeom>
            <a:avLst/>
            <a:gdLst/>
            <a:ahLst/>
            <a:cxnLst>
              <a:cxn ang="0">
                <a:pos x="wd2" y="hd2"/>
              </a:cxn>
              <a:cxn ang="5400000">
                <a:pos x="wd2" y="hd2"/>
              </a:cxn>
              <a:cxn ang="10800000">
                <a:pos x="wd2" y="hd2"/>
              </a:cxn>
              <a:cxn ang="16200000">
                <a:pos x="wd2" y="hd2"/>
              </a:cxn>
            </a:cxnLst>
            <a:rect l="0" t="0" r="r" b="b"/>
            <a:pathLst>
              <a:path w="21600" h="21600" extrusionOk="0">
                <a:moveTo>
                  <a:pt x="0" y="16329"/>
                </a:moveTo>
                <a:lnTo>
                  <a:pt x="3260" y="21600"/>
                </a:lnTo>
                <a:lnTo>
                  <a:pt x="21600" y="21600"/>
                </a:lnTo>
                <a:lnTo>
                  <a:pt x="8206" y="0"/>
                </a:lnTo>
                <a:lnTo>
                  <a:pt x="0" y="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083350"/>
            <a:ext cx="3389972" cy="285273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4068417"/>
            <a:ext cx="2265086" cy="2021233"/>
          </a:xfrm>
        </p:spPr>
        <p:txBody>
          <a:bodyPr>
            <a:normAutofit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3344862" y="827088"/>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3344862" y="1057156"/>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3344862" y="1287224"/>
            <a:ext cx="1701800" cy="228600"/>
          </a:xfrm>
        </p:spPr>
        <p:txBody>
          <a:bodyPr/>
          <a:lstStyle/>
          <a:p>
            <a:r>
              <a:rPr lang="en-US" dirty="0"/>
              <a:t>Your Company</a:t>
            </a:r>
          </a:p>
        </p:txBody>
      </p:sp>
      <p:sp>
        <p:nvSpPr>
          <p:cNvPr id="36" name="Picture Placeholder 35">
            <a:extLst>
              <a:ext uri="{FF2B5EF4-FFF2-40B4-BE49-F238E27FC236}">
                <a16:creationId xmlns:a16="http://schemas.microsoft.com/office/drawing/2014/main" id="{C6CC9983-2674-174F-B3FE-F1AD8B9E660D}"/>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4_T_PGO_Abstract-Diagonal-4x3.pptx" id="{5DA87A51-B1E6-4973-8968-BF5BA10C45BA}" vid="{B37B437B-8E22-41A7-A07F-82B9DD3B19A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4_T_PGO_Abstract-Diagonal-4x3.pptx" id="{5DA87A51-B1E6-4973-8968-BF5BA10C45BA}" vid="{F9365B6E-6533-4E3B-931C-F785BF7C88C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380</TotalTime>
  <Words>334</Words>
  <PresentationFormat>On-screen Show (4:3)</PresentationFormat>
  <Paragraphs>51</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Diagonal</dc:title>
  <dc:creator>PresentationGO.com</dc:creator>
  <dc:description>© Copyright PresentationGo.com</dc:description>
  <dcterms:created xsi:type="dcterms:W3CDTF">2019-11-21T05:08:20Z</dcterms:created>
  <dcterms:modified xsi:type="dcterms:W3CDTF">2021-11-02T17:23:09Z</dcterms:modified>
  <cp:category>Templates</cp:category>
</cp:coreProperties>
</file>