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66" autoAdjust="0"/>
    <p:restoredTop sz="93605" autoAdjust="0"/>
  </p:normalViewPr>
  <p:slideViewPr>
    <p:cSldViewPr snapToGrid="0">
      <p:cViewPr varScale="1">
        <p:scale>
          <a:sx n="82" d="100"/>
          <a:sy n="82" d="100"/>
        </p:scale>
        <p:origin x="174" y="10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5" name="Picture Placeholder 2">
            <a:extLst>
              <a:ext uri="{FF2B5EF4-FFF2-40B4-BE49-F238E27FC236}">
                <a16:creationId xmlns:a16="http://schemas.microsoft.com/office/drawing/2014/main" id="{7DD659CF-529C-AA41-B5E1-5BB337E61C70}"/>
              </a:ext>
            </a:extLst>
          </p:cNvPr>
          <p:cNvSpPr>
            <a:spLocks noGrp="1"/>
          </p:cNvSpPr>
          <p:nvPr>
            <p:ph type="pic" sz="quarter" idx="13"/>
          </p:nvPr>
        </p:nvSpPr>
        <p:spPr>
          <a:xfrm>
            <a:off x="3233415" y="0"/>
            <a:ext cx="8958585" cy="5513072"/>
          </a:xfrm>
          <a:solidFill>
            <a:srgbClr val="00B0F0"/>
          </a:solidFill>
        </p:spPr>
        <p:txBody>
          <a:bodyPr anchor="ctr"/>
          <a:lstStyle>
            <a:lvl1pPr marL="0" indent="0" algn="ctr">
              <a:buNone/>
              <a:defRPr b="1">
                <a:solidFill>
                  <a:schemeClr val="bg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233414" y="5513073"/>
            <a:ext cx="8450585" cy="1344928"/>
          </a:xfrm>
        </p:spPr>
        <p:txBody>
          <a:bodyPr anchor="ctr"/>
          <a:lstStyle>
            <a:lvl1pPr algn="ctr">
              <a:defRPr sz="6000"/>
            </a:lvl1pPr>
          </a:lstStyle>
          <a:p>
            <a:r>
              <a:rPr lang="en-US" dirty="0"/>
              <a:t>Click to edit Master 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90C5EA43-A039-134C-B865-E548CA327F79}"/>
              </a:ext>
            </a:extLst>
          </p:cNvPr>
          <p:cNvSpPr/>
          <p:nvPr userDrawn="1"/>
        </p:nvSpPr>
        <p:spPr>
          <a:xfrm>
            <a:off x="0" y="-1"/>
            <a:ext cx="3423151" cy="577780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0"/>
                </a:lnTo>
                <a:lnTo>
                  <a:pt x="13836" y="0"/>
                </a:lnTo>
                <a:lnTo>
                  <a:pt x="0" y="1384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Triangle">
            <a:extLst>
              <a:ext uri="{FF2B5EF4-FFF2-40B4-BE49-F238E27FC236}">
                <a16:creationId xmlns:a16="http://schemas.microsoft.com/office/drawing/2014/main" id="{853C1F27-DF8A-9C4B-9766-DC6AA89B897D}"/>
              </a:ext>
            </a:extLst>
          </p:cNvPr>
          <p:cNvSpPr/>
          <p:nvPr userDrawn="1"/>
        </p:nvSpPr>
        <p:spPr>
          <a:xfrm>
            <a:off x="0" y="-1"/>
            <a:ext cx="2394241" cy="40419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Triangle">
            <a:extLst>
              <a:ext uri="{FF2B5EF4-FFF2-40B4-BE49-F238E27FC236}">
                <a16:creationId xmlns:a16="http://schemas.microsoft.com/office/drawing/2014/main" id="{1EA728E3-6008-6C4C-B061-DE10C8B333C8}"/>
              </a:ext>
            </a:extLst>
          </p:cNvPr>
          <p:cNvSpPr/>
          <p:nvPr userDrawn="1"/>
        </p:nvSpPr>
        <p:spPr>
          <a:xfrm>
            <a:off x="0" y="2273299"/>
            <a:ext cx="2743199" cy="459958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423150" y="365125"/>
            <a:ext cx="7930649"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3423150" y="1825625"/>
            <a:ext cx="79306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2DA54B84-3F65-A740-9B91-46D29A9C5145}"/>
              </a:ext>
            </a:extLst>
          </p:cNvPr>
          <p:cNvSpPr/>
          <p:nvPr userDrawn="1"/>
        </p:nvSpPr>
        <p:spPr>
          <a:xfrm>
            <a:off x="10784842" y="4485635"/>
            <a:ext cx="1400808" cy="236601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21600"/>
                </a:lnTo>
                <a:lnTo>
                  <a:pt x="13395" y="21600"/>
                </a:lnTo>
                <a:lnTo>
                  <a:pt x="21600" y="13391"/>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DF0BBE0F-D485-8049-B2A2-3657CF204DB3}"/>
              </a:ext>
            </a:extLst>
          </p:cNvPr>
          <p:cNvSpPr/>
          <p:nvPr userDrawn="1"/>
        </p:nvSpPr>
        <p:spPr>
          <a:xfrm>
            <a:off x="0" y="1"/>
            <a:ext cx="1218565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19380" y="21600"/>
                </a:lnTo>
                <a:lnTo>
                  <a:pt x="21600" y="14881"/>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1CC62020-C514-A24E-9EA2-AB0ADF42E449}"/>
              </a:ext>
            </a:extLst>
          </p:cNvPr>
          <p:cNvSpPr/>
          <p:nvPr userDrawn="1"/>
        </p:nvSpPr>
        <p:spPr>
          <a:xfrm>
            <a:off x="9159241" y="0"/>
            <a:ext cx="3032759" cy="5086352"/>
          </a:xfrm>
          <a:custGeom>
            <a:avLst/>
            <a:gdLst/>
            <a:ahLst/>
            <a:cxnLst>
              <a:cxn ang="0">
                <a:pos x="wd2" y="hd2"/>
              </a:cxn>
              <a:cxn ang="5400000">
                <a:pos x="wd2" y="hd2"/>
              </a:cxn>
              <a:cxn ang="10800000">
                <a:pos x="wd2" y="hd2"/>
              </a:cxn>
              <a:cxn ang="16200000">
                <a:pos x="wd2" y="hd2"/>
              </a:cxn>
            </a:cxnLst>
            <a:rect l="0" t="0" r="r" b="b"/>
            <a:pathLst>
              <a:path w="21600" h="21600" extrusionOk="0">
                <a:moveTo>
                  <a:pt x="21600" y="1812"/>
                </a:moveTo>
                <a:lnTo>
                  <a:pt x="19791" y="0"/>
                </a:lnTo>
                <a:lnTo>
                  <a:pt x="0" y="0"/>
                </a:lnTo>
                <a:lnTo>
                  <a:pt x="2160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8321041" cy="1325563"/>
          </a:xfrm>
        </p:spPr>
        <p:txBody>
          <a:bodyPr/>
          <a:lstStyle>
            <a:lvl1pPr>
              <a:defRPr>
                <a:solidFill>
                  <a:schemeClr val="accent6">
                    <a:lumMod val="20000"/>
                    <a:lumOff val="80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321041"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bg2"/>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49D13CBF-6E96-1B4A-8AAD-B8D66070E963}"/>
              </a:ext>
            </a:extLst>
          </p:cNvPr>
          <p:cNvSpPr/>
          <p:nvPr userDrawn="1"/>
        </p:nvSpPr>
        <p:spPr>
          <a:xfrm>
            <a:off x="7277100" y="0"/>
            <a:ext cx="49149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7782" y="0"/>
                </a:lnTo>
                <a:lnTo>
                  <a:pt x="0" y="21600"/>
                </a:lnTo>
                <a:lnTo>
                  <a:pt x="3818" y="2160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4405666D-A1EB-C240-83CE-1B2196A86363}"/>
              </a:ext>
            </a:extLst>
          </p:cNvPr>
          <p:cNvSpPr/>
          <p:nvPr userDrawn="1"/>
        </p:nvSpPr>
        <p:spPr>
          <a:xfrm>
            <a:off x="0" y="0"/>
            <a:ext cx="11469378"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14016" y="2160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5390061D-54B5-6D46-8036-1558FFBC6DFF}"/>
              </a:ext>
            </a:extLst>
          </p:cNvPr>
          <p:cNvSpPr/>
          <p:nvPr userDrawn="1"/>
        </p:nvSpPr>
        <p:spPr>
          <a:xfrm>
            <a:off x="5638800" y="0"/>
            <a:ext cx="6066780" cy="55130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1707" y="21600"/>
                </a:lnTo>
                <a:lnTo>
                  <a:pt x="0" y="0"/>
                </a:lnTo>
                <a:lnTo>
                  <a:pt x="9893" y="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5722628" cy="2852737"/>
          </a:xfrm>
        </p:spPr>
        <p:txBody>
          <a:bodyPr anchor="b"/>
          <a:lstStyle>
            <a:lvl1pPr>
              <a:defRPr sz="6000">
                <a:solidFill>
                  <a:schemeClr val="accent6">
                    <a:lumMod val="20000"/>
                    <a:lumOff val="8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5722628"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bg2"/>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0" name="Picture Placeholder 2">
            <a:extLst>
              <a:ext uri="{FF2B5EF4-FFF2-40B4-BE49-F238E27FC236}">
                <a16:creationId xmlns:a16="http://schemas.microsoft.com/office/drawing/2014/main" id="{CF916436-750B-AB40-A216-D5DC1D04C408}"/>
              </a:ext>
            </a:extLst>
          </p:cNvPr>
          <p:cNvSpPr>
            <a:spLocks noGrp="1"/>
          </p:cNvSpPr>
          <p:nvPr>
            <p:ph type="pic" sz="quarter" idx="13"/>
          </p:nvPr>
        </p:nvSpPr>
        <p:spPr>
          <a:xfrm>
            <a:off x="1509713" y="0"/>
            <a:ext cx="10682287" cy="3403600"/>
          </a:xfrm>
          <a:solidFill>
            <a:srgbClr val="00B0F0"/>
          </a:solidFill>
        </p:spPr>
        <p:txBody>
          <a:bodyPr anchor="ctr"/>
          <a:lstStyle>
            <a:lvl1pPr marL="0" indent="0" algn="ctr">
              <a:buNone/>
              <a:defRPr b="1">
                <a:solidFill>
                  <a:schemeClr val="bg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2108365E-8E4C-C746-9B4F-DE8B5A955189}"/>
              </a:ext>
            </a:extLst>
          </p:cNvPr>
          <p:cNvSpPr/>
          <p:nvPr userDrawn="1"/>
        </p:nvSpPr>
        <p:spPr>
          <a:xfrm>
            <a:off x="5537200" y="0"/>
            <a:ext cx="4881886" cy="6858000"/>
          </a:xfrm>
          <a:custGeom>
            <a:avLst/>
            <a:gdLst/>
            <a:ahLst/>
            <a:cxnLst>
              <a:cxn ang="0">
                <a:pos x="wd2" y="hd2"/>
              </a:cxn>
              <a:cxn ang="5400000">
                <a:pos x="wd2" y="hd2"/>
              </a:cxn>
              <a:cxn ang="10800000">
                <a:pos x="wd2" y="hd2"/>
              </a:cxn>
              <a:cxn ang="16200000">
                <a:pos x="wd2" y="hd2"/>
              </a:cxn>
            </a:cxnLst>
            <a:rect l="0" t="0" r="r" b="b"/>
            <a:pathLst>
              <a:path w="21600" h="21600" extrusionOk="0">
                <a:moveTo>
                  <a:pt x="17756" y="0"/>
                </a:moveTo>
                <a:lnTo>
                  <a:pt x="0" y="21600"/>
                </a:lnTo>
                <a:lnTo>
                  <a:pt x="3844" y="21600"/>
                </a:lnTo>
                <a:lnTo>
                  <a:pt x="21600" y="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9E649BBE-5FEC-4E46-B67E-CA91228B59D6}"/>
              </a:ext>
            </a:extLst>
          </p:cNvPr>
          <p:cNvSpPr/>
          <p:nvPr userDrawn="1"/>
        </p:nvSpPr>
        <p:spPr>
          <a:xfrm>
            <a:off x="0" y="0"/>
            <a:ext cx="9700259"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2666" y="21600"/>
                </a:lnTo>
                <a:lnTo>
                  <a:pt x="21600" y="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5423807" cy="2852737"/>
          </a:xfrm>
        </p:spPr>
        <p:txBody>
          <a:bodyPr anchor="b"/>
          <a:lstStyle>
            <a:lvl1pPr>
              <a:defRPr sz="6000">
                <a:solidFill>
                  <a:schemeClr val="accent4">
                    <a:lumMod val="20000"/>
                    <a:lumOff val="8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5423807"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6665180" y="827088"/>
            <a:ext cx="1701800" cy="228600"/>
          </a:xfrm>
          <a:noFill/>
        </p:spPr>
        <p:txBody>
          <a:bodyPr anchor="ctr">
            <a:noAutofit/>
          </a:bodyPr>
          <a:lstStyle>
            <a:lvl1pPr marL="0" indent="0" algn="r">
              <a:buNone/>
              <a:defRPr sz="1200">
                <a:solidFill>
                  <a:schemeClr val="accent4">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6665180" y="1054421"/>
            <a:ext cx="1701800" cy="228600"/>
          </a:xfrm>
          <a:noFill/>
        </p:spPr>
        <p:txBody>
          <a:bodyPr anchor="ctr">
            <a:noAutofit/>
          </a:bodyPr>
          <a:lstStyle>
            <a:lvl1pPr marL="0" indent="0" algn="r">
              <a:buNone/>
              <a:defRPr sz="1200">
                <a:solidFill>
                  <a:schemeClr val="accent4">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6665180" y="1281754"/>
            <a:ext cx="1701800" cy="228600"/>
          </a:xfrm>
          <a:noFill/>
        </p:spPr>
        <p:txBody>
          <a:bodyPr anchor="ctr">
            <a:noAutofit/>
          </a:bodyPr>
          <a:lstStyle>
            <a:lvl1pPr marL="0" indent="0" algn="r">
              <a:buNone/>
              <a:defRPr sz="1200">
                <a:solidFill>
                  <a:schemeClr val="accent4">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2" name="Freeform 21">
            <a:extLst>
              <a:ext uri="{FF2B5EF4-FFF2-40B4-BE49-F238E27FC236}">
                <a16:creationId xmlns:a16="http://schemas.microsoft.com/office/drawing/2014/main" id="{14454CD3-FAD4-EE45-BC8E-C6B1464D2B0A}"/>
              </a:ext>
            </a:extLst>
          </p:cNvPr>
          <p:cNvSpPr>
            <a:spLocks noGrp="1"/>
          </p:cNvSpPr>
          <p:nvPr>
            <p:ph type="pic" sz="quarter" idx="17"/>
          </p:nvPr>
        </p:nvSpPr>
        <p:spPr>
          <a:xfrm>
            <a:off x="7924801" y="0"/>
            <a:ext cx="4029074" cy="2098044"/>
          </a:xfrm>
          <a:custGeom>
            <a:avLst/>
            <a:gdLst>
              <a:gd name="connsiteX0" fmla="*/ 0 w 4029074"/>
              <a:gd name="connsiteY0" fmla="*/ 0 h 2098044"/>
              <a:gd name="connsiteX1" fmla="*/ 2778819 w 4029074"/>
              <a:gd name="connsiteY1" fmla="*/ 0 h 2098044"/>
              <a:gd name="connsiteX2" fmla="*/ 4029074 w 4029074"/>
              <a:gd name="connsiteY2" fmla="*/ 2096981 h 2098044"/>
              <a:gd name="connsiteX3" fmla="*/ 4029074 w 4029074"/>
              <a:gd name="connsiteY3" fmla="*/ 2098044 h 2098044"/>
              <a:gd name="connsiteX4" fmla="*/ 1250889 w 4029074"/>
              <a:gd name="connsiteY4" fmla="*/ 2098044 h 20980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29074" h="2098044">
                <a:moveTo>
                  <a:pt x="0" y="0"/>
                </a:moveTo>
                <a:lnTo>
                  <a:pt x="2778819" y="0"/>
                </a:lnTo>
                <a:lnTo>
                  <a:pt x="4029074" y="2096981"/>
                </a:lnTo>
                <a:lnTo>
                  <a:pt x="4029074" y="2098044"/>
                </a:lnTo>
                <a:lnTo>
                  <a:pt x="1250889" y="2098044"/>
                </a:lnTo>
                <a:close/>
              </a:path>
            </a:pathLst>
          </a:custGeom>
          <a:solidFill>
            <a:srgbClr val="00B0F0"/>
          </a:solidFill>
        </p:spPr>
        <p:txBody>
          <a:bodyPr wrap="square" anchor="ctr">
            <a:noAutofit/>
          </a:bodyPr>
          <a:lstStyle>
            <a:lvl1pPr marL="0" indent="0" algn="ctr">
              <a:buNone/>
              <a:defRPr b="1">
                <a:solidFill>
                  <a:schemeClr val="bg1"/>
                </a:solidFill>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4">
                    <a:lumMod val="75000"/>
                  </a:schemeClr>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4">
              <a:lumMod val="75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022D08DA-A841-4CD7-AAC7-98EFDC07FD07}"/>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4" name="Shape">
            <a:extLst>
              <a:ext uri="{FF2B5EF4-FFF2-40B4-BE49-F238E27FC236}">
                <a16:creationId xmlns:a16="http://schemas.microsoft.com/office/drawing/2014/main" id="{E496F836-BF99-3044-A881-6DF74C12EF68}"/>
              </a:ext>
            </a:extLst>
          </p:cNvPr>
          <p:cNvSpPr/>
          <p:nvPr/>
        </p:nvSpPr>
        <p:spPr>
          <a:xfrm>
            <a:off x="1582415" y="-1"/>
            <a:ext cx="4914900" cy="6858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7782" y="0"/>
                </a:lnTo>
                <a:lnTo>
                  <a:pt x="0" y="21600"/>
                </a:lnTo>
                <a:lnTo>
                  <a:pt x="3818" y="2160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 name="Shape">
            <a:extLst>
              <a:ext uri="{FF2B5EF4-FFF2-40B4-BE49-F238E27FC236}">
                <a16:creationId xmlns:a16="http://schemas.microsoft.com/office/drawing/2014/main" id="{A2F13A70-CE98-9842-B85A-ACCB2E064820}"/>
              </a:ext>
            </a:extLst>
          </p:cNvPr>
          <p:cNvSpPr/>
          <p:nvPr/>
        </p:nvSpPr>
        <p:spPr>
          <a:xfrm>
            <a:off x="0" y="-1"/>
            <a:ext cx="5820420" cy="6858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6589" y="2160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B0B32149-ED18-44F2-925D-4C6786C40E6E}"/>
              </a:ext>
            </a:extLst>
          </p:cNvPr>
          <p:cNvSpPr/>
          <p:nvPr/>
        </p:nvSpPr>
        <p:spPr>
          <a:xfrm>
            <a:off x="0" y="-1"/>
            <a:ext cx="6013453" cy="55130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1707" y="21600"/>
                </a:lnTo>
                <a:lnTo>
                  <a:pt x="0" y="0"/>
                </a:lnTo>
                <a:lnTo>
                  <a:pt x="9893" y="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3423150" y="365125"/>
            <a:ext cx="793064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3423150" y="1825625"/>
            <a:ext cx="793065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8321041"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321041"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709738"/>
            <a:ext cx="5722628"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5722628"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FCBE03EA-5C99-6345-BDEE-BE2A6EFB86BB}"/>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709738"/>
            <a:ext cx="1051560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10515600"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
        <p:nvSpPr>
          <p:cNvPr id="7" name="Shape">
            <a:extLst>
              <a:ext uri="{FF2B5EF4-FFF2-40B4-BE49-F238E27FC236}">
                <a16:creationId xmlns:a16="http://schemas.microsoft.com/office/drawing/2014/main" id="{86C56A8A-C0E7-F946-AA6E-9DCBF6570C8A}"/>
              </a:ext>
            </a:extLst>
          </p:cNvPr>
          <p:cNvSpPr/>
          <p:nvPr/>
        </p:nvSpPr>
        <p:spPr>
          <a:xfrm>
            <a:off x="1778001" y="5369877"/>
            <a:ext cx="3670302" cy="14935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6361" y="0"/>
                </a:lnTo>
                <a:lnTo>
                  <a:pt x="0" y="0"/>
                </a:lnTo>
                <a:lnTo>
                  <a:pt x="5247"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Shape">
            <a:extLst>
              <a:ext uri="{FF2B5EF4-FFF2-40B4-BE49-F238E27FC236}">
                <a16:creationId xmlns:a16="http://schemas.microsoft.com/office/drawing/2014/main" id="{8B845C04-680A-F242-945A-C074554FE977}"/>
              </a:ext>
            </a:extLst>
          </p:cNvPr>
          <p:cNvSpPr/>
          <p:nvPr/>
        </p:nvSpPr>
        <p:spPr>
          <a:xfrm>
            <a:off x="0" y="0"/>
            <a:ext cx="2503179" cy="42265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0"/>
                </a:lnTo>
                <a:lnTo>
                  <a:pt x="14104" y="0"/>
                </a:lnTo>
                <a:lnTo>
                  <a:pt x="0" y="1411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 name="Triangle">
            <a:extLst>
              <a:ext uri="{FF2B5EF4-FFF2-40B4-BE49-F238E27FC236}">
                <a16:creationId xmlns:a16="http://schemas.microsoft.com/office/drawing/2014/main" id="{E34E5F5F-AD47-0C4C-AE9A-7A966F6ABFE7}"/>
              </a:ext>
            </a:extLst>
          </p:cNvPr>
          <p:cNvSpPr/>
          <p:nvPr/>
        </p:nvSpPr>
        <p:spPr>
          <a:xfrm>
            <a:off x="1" y="-1"/>
            <a:ext cx="1778000" cy="300101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Shape">
            <a:extLst>
              <a:ext uri="{FF2B5EF4-FFF2-40B4-BE49-F238E27FC236}">
                <a16:creationId xmlns:a16="http://schemas.microsoft.com/office/drawing/2014/main" id="{59C9300D-9F88-864C-B965-03AC130BB840}"/>
              </a:ext>
            </a:extLst>
          </p:cNvPr>
          <p:cNvSpPr/>
          <p:nvPr/>
        </p:nvSpPr>
        <p:spPr>
          <a:xfrm>
            <a:off x="0" y="-1"/>
            <a:ext cx="3272794" cy="3403602"/>
          </a:xfrm>
          <a:custGeom>
            <a:avLst/>
            <a:gdLst/>
            <a:ahLst/>
            <a:cxnLst>
              <a:cxn ang="0">
                <a:pos x="wd2" y="hd2"/>
              </a:cxn>
              <a:cxn ang="5400000">
                <a:pos x="wd2" y="hd2"/>
              </a:cxn>
              <a:cxn ang="10800000">
                <a:pos x="wd2" y="hd2"/>
              </a:cxn>
              <a:cxn ang="16200000">
                <a:pos x="wd2" y="hd2"/>
              </a:cxn>
            </a:cxnLst>
            <a:rect l="0" t="0" r="r" b="b"/>
            <a:pathLst>
              <a:path w="21600" h="21600" extrusionOk="0">
                <a:moveTo>
                  <a:pt x="0" y="16337"/>
                </a:moveTo>
                <a:lnTo>
                  <a:pt x="3261" y="21600"/>
                </a:lnTo>
                <a:lnTo>
                  <a:pt x="21600" y="21600"/>
                </a:lnTo>
                <a:lnTo>
                  <a:pt x="8206" y="0"/>
                </a:lnTo>
                <a:lnTo>
                  <a:pt x="0" y="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1709738"/>
            <a:ext cx="5423807"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5423807"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6665180" y="827088"/>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6665180" y="1054421"/>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6665180" y="1281754"/>
            <a:ext cx="1701800" cy="228600"/>
          </a:xfrm>
        </p:spPr>
        <p:txBody>
          <a:bodyPr/>
          <a:lstStyle/>
          <a:p>
            <a:r>
              <a:rPr lang="en-US" dirty="0"/>
              <a:t>Your Company</a:t>
            </a:r>
          </a:p>
        </p:txBody>
      </p:sp>
      <p:sp>
        <p:nvSpPr>
          <p:cNvPr id="35" name="Picture Placeholder 34">
            <a:extLst>
              <a:ext uri="{FF2B5EF4-FFF2-40B4-BE49-F238E27FC236}">
                <a16:creationId xmlns:a16="http://schemas.microsoft.com/office/drawing/2014/main" id="{1CE2FD30-5523-A044-ADA3-DBF0B01401EA}"/>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4_T_PGO_Abstract-Diagonal-16x9.pptx" id="{58707BF0-BB3B-464E-9972-012A9BE45277}" vid="{B7B90B64-9BB0-4FB9-8165-889C6FC0BE0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4_T_PGO_Abstract-Diagonal-16x9.pptx" id="{58707BF0-BB3B-464E-9972-012A9BE45277}" vid="{643F7EC5-7F9C-4C10-AC4D-117860BD8C1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396</TotalTime>
  <Words>359</Words>
  <PresentationFormat>Widescreen</PresentationFormat>
  <Paragraphs>51</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Diagonal</dc:title>
  <dc:creator>PresentationGO.com</dc:creator>
  <dc:description>© Copyright PresentationGo.com</dc:description>
  <dcterms:created xsi:type="dcterms:W3CDTF">2019-11-21T05:02:10Z</dcterms:created>
  <dcterms:modified xsi:type="dcterms:W3CDTF">2021-11-02T17:48:06Z</dcterms:modified>
  <cp:category>Templates</cp:category>
</cp:coreProperties>
</file>