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906" autoAdjust="0"/>
    <p:restoredTop sz="96327" autoAdjust="0"/>
  </p:normalViewPr>
  <p:slideViewPr>
    <p:cSldViewPr snapToGrid="0">
      <p:cViewPr>
        <p:scale>
          <a:sx n="125" d="100"/>
          <a:sy n="125" d="100"/>
        </p:scale>
        <p:origin x="3174" y="7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10/25/2021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E5F33428-48F9-2E4D-A235-BF59DCA2C2F5}"/>
              </a:ext>
            </a:extLst>
          </p:cNvPr>
          <p:cNvSpPr/>
          <p:nvPr userDrawn="1"/>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6015" y="0"/>
                </a:moveTo>
                <a:cubicBezTo>
                  <a:pt x="6015" y="0"/>
                  <a:pt x="11391" y="8290"/>
                  <a:pt x="21600" y="7426"/>
                </a:cubicBezTo>
                <a:lnTo>
                  <a:pt x="21600" y="12764"/>
                </a:lnTo>
                <a:cubicBezTo>
                  <a:pt x="21600" y="12764"/>
                  <a:pt x="14877" y="13792"/>
                  <a:pt x="11330" y="21600"/>
                </a:cubicBezTo>
                <a:lnTo>
                  <a:pt x="0" y="21600"/>
                </a:lnTo>
                <a:lnTo>
                  <a:pt x="0" y="0"/>
                </a:lnTo>
                <a:lnTo>
                  <a:pt x="6015" y="0"/>
                </a:lnTo>
                <a:close/>
              </a:path>
            </a:pathLst>
          </a:custGeom>
          <a:gradFill>
            <a:gsLst>
              <a:gs pos="0">
                <a:schemeClr val="accent1">
                  <a:lumMod val="20000"/>
                  <a:lumOff val="80000"/>
                </a:schemeClr>
              </a:gs>
              <a:gs pos="100000">
                <a:schemeClr val="accent1"/>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3029E1EE-A063-024B-A0C7-62B7247E84C0}"/>
              </a:ext>
            </a:extLst>
          </p:cNvPr>
          <p:cNvSpPr/>
          <p:nvPr userDrawn="1"/>
        </p:nvSpPr>
        <p:spPr>
          <a:xfrm>
            <a:off x="0" y="546100"/>
            <a:ext cx="9144000" cy="6311899"/>
          </a:xfrm>
          <a:custGeom>
            <a:avLst/>
            <a:gdLst/>
            <a:ahLst/>
            <a:cxnLst>
              <a:cxn ang="0">
                <a:pos x="wd2" y="hd2"/>
              </a:cxn>
              <a:cxn ang="5400000">
                <a:pos x="wd2" y="hd2"/>
              </a:cxn>
              <a:cxn ang="10800000">
                <a:pos x="wd2" y="hd2"/>
              </a:cxn>
              <a:cxn ang="16200000">
                <a:pos x="wd2" y="hd2"/>
              </a:cxn>
            </a:cxnLst>
            <a:rect l="0" t="0" r="r" b="b"/>
            <a:pathLst>
              <a:path w="21600" h="21600" extrusionOk="0">
                <a:moveTo>
                  <a:pt x="8959" y="21600"/>
                </a:moveTo>
                <a:cubicBezTo>
                  <a:pt x="8959" y="21600"/>
                  <a:pt x="13277" y="12522"/>
                  <a:pt x="21600" y="10905"/>
                </a:cubicBezTo>
                <a:lnTo>
                  <a:pt x="21600" y="7326"/>
                </a:lnTo>
                <a:cubicBezTo>
                  <a:pt x="21600" y="7326"/>
                  <a:pt x="9887" y="12182"/>
                  <a:pt x="0" y="0"/>
                </a:cubicBezTo>
                <a:lnTo>
                  <a:pt x="0" y="21600"/>
                </a:lnTo>
                <a:lnTo>
                  <a:pt x="8959" y="216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28650" y="2457996"/>
            <a:ext cx="6858000" cy="2387600"/>
          </a:xfrm>
          <a:prstGeom prst="rect">
            <a:avLst/>
          </a:prstGeo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28650" y="4937671"/>
            <a:ext cx="4290191" cy="1290786"/>
          </a:xfrm>
          <a:prstGeom prst="rect">
            <a:avLst/>
          </a:prstGeom>
        </p:spPr>
        <p:txBody>
          <a:bodyPr/>
          <a:lstStyle>
            <a:lvl1pPr marL="0" indent="0" algn="l">
              <a:buNone/>
              <a:defRPr sz="2400">
                <a:solidFill>
                  <a:schemeClr val="accent1">
                    <a:lumMod val="20000"/>
                    <a:lumOff val="8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AE7D4622-6728-9546-978B-7D99E2AB81C3}"/>
              </a:ext>
            </a:extLst>
          </p:cNvPr>
          <p:cNvSpPr/>
          <p:nvPr userDrawn="1"/>
        </p:nvSpPr>
        <p:spPr>
          <a:xfrm>
            <a:off x="-1" y="0"/>
            <a:ext cx="9142743"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5386"/>
                </a:moveTo>
                <a:cubicBezTo>
                  <a:pt x="21600" y="5386"/>
                  <a:pt x="17017" y="3406"/>
                  <a:pt x="16194" y="0"/>
                </a:cubicBezTo>
                <a:lnTo>
                  <a:pt x="0" y="0"/>
                </a:lnTo>
                <a:lnTo>
                  <a:pt x="0" y="21600"/>
                </a:lnTo>
                <a:lnTo>
                  <a:pt x="14250" y="21600"/>
                </a:lnTo>
                <a:cubicBezTo>
                  <a:pt x="14250" y="21600"/>
                  <a:pt x="16586" y="17869"/>
                  <a:pt x="21600" y="17869"/>
                </a:cubicBezTo>
                <a:lnTo>
                  <a:pt x="21600" y="5386"/>
                </a:lnTo>
                <a:close/>
              </a:path>
            </a:pathLst>
          </a:custGeom>
          <a:gradFill>
            <a:gsLst>
              <a:gs pos="46000">
                <a:schemeClr val="accent1">
                  <a:lumMod val="20000"/>
                  <a:lumOff val="80000"/>
                </a:schemeClr>
              </a:gs>
              <a:gs pos="95000">
                <a:schemeClr val="accent1"/>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CDE08D8B-97F1-514B-AB26-7544F0F2E0DB}"/>
              </a:ext>
            </a:extLst>
          </p:cNvPr>
          <p:cNvSpPr/>
          <p:nvPr userDrawn="1"/>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12365" y="0"/>
                </a:moveTo>
                <a:cubicBezTo>
                  <a:pt x="12365" y="0"/>
                  <a:pt x="14758" y="5229"/>
                  <a:pt x="21600" y="6169"/>
                </a:cubicBezTo>
                <a:lnTo>
                  <a:pt x="21600" y="16925"/>
                </a:lnTo>
                <a:cubicBezTo>
                  <a:pt x="21600" y="16925"/>
                  <a:pt x="11717" y="17246"/>
                  <a:pt x="7300" y="21600"/>
                </a:cubicBezTo>
                <a:lnTo>
                  <a:pt x="0" y="21600"/>
                </a:lnTo>
                <a:lnTo>
                  <a:pt x="0" y="0"/>
                </a:lnTo>
                <a:lnTo>
                  <a:pt x="12365" y="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lvl1pPr>
              <a:defRPr>
                <a:solidFill>
                  <a:schemeClr val="accent1">
                    <a:lumMod val="20000"/>
                    <a:lumOff val="80000"/>
                  </a:schemeClr>
                </a:solidFill>
              </a:defRPr>
            </a:lvl1pPr>
            <a:lvl2pPr>
              <a:defRPr>
                <a:solidFill>
                  <a:schemeClr val="accent1">
                    <a:lumMod val="20000"/>
                    <a:lumOff val="80000"/>
                  </a:schemeClr>
                </a:solidFill>
              </a:defRPr>
            </a:lvl2pPr>
            <a:lvl3pPr>
              <a:defRPr>
                <a:solidFill>
                  <a:schemeClr val="accent1">
                    <a:lumMod val="20000"/>
                    <a:lumOff val="80000"/>
                  </a:schemeClr>
                </a:solidFill>
              </a:defRPr>
            </a:lvl3pPr>
            <a:lvl4pPr>
              <a:defRPr>
                <a:solidFill>
                  <a:schemeClr val="accent1">
                    <a:lumMod val="20000"/>
                    <a:lumOff val="80000"/>
                  </a:schemeClr>
                </a:solidFill>
              </a:defRPr>
            </a:lvl4pPr>
            <a:lvl5pPr>
              <a:defRPr>
                <a:solidFill>
                  <a:schemeClr val="accent1">
                    <a:lumMod val="20000"/>
                    <a:lumOff val="8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lvl1pPr>
              <a:defRPr>
                <a:solidFill>
                  <a:schemeClr val="accent6">
                    <a:lumMod val="50000"/>
                  </a:schemeClr>
                </a:solidFill>
              </a:defRPr>
            </a:lvl1p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Rectangle">
            <a:extLst>
              <a:ext uri="{FF2B5EF4-FFF2-40B4-BE49-F238E27FC236}">
                <a16:creationId xmlns:a16="http://schemas.microsoft.com/office/drawing/2014/main" id="{4C20D9C3-A882-C34A-A295-498223F39DE8}"/>
              </a:ext>
            </a:extLst>
          </p:cNvPr>
          <p:cNvSpPr/>
          <p:nvPr userDrawn="1"/>
        </p:nvSpPr>
        <p:spPr>
          <a:xfrm>
            <a:off x="0" y="0"/>
            <a:ext cx="9143987" cy="6858000"/>
          </a:xfrm>
          <a:prstGeom prst="rect">
            <a:avLst/>
          </a:prstGeom>
          <a:gradFill>
            <a:gsLst>
              <a:gs pos="67000">
                <a:schemeClr val="accent1">
                  <a:lumMod val="20000"/>
                  <a:lumOff val="80000"/>
                </a:schemeClr>
              </a:gs>
              <a:gs pos="100000">
                <a:schemeClr val="accent1"/>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1A80CC80-4B85-DF44-BFC7-8716AEFBF8C2}"/>
              </a:ext>
            </a:extLst>
          </p:cNvPr>
          <p:cNvSpPr/>
          <p:nvPr userDrawn="1"/>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5386"/>
                </a:moveTo>
                <a:cubicBezTo>
                  <a:pt x="21600" y="5386"/>
                  <a:pt x="17017" y="3406"/>
                  <a:pt x="16194" y="0"/>
                </a:cubicBezTo>
                <a:lnTo>
                  <a:pt x="0" y="0"/>
                </a:lnTo>
                <a:lnTo>
                  <a:pt x="0" y="21600"/>
                </a:lnTo>
                <a:lnTo>
                  <a:pt x="14250" y="21600"/>
                </a:lnTo>
                <a:cubicBezTo>
                  <a:pt x="14250" y="21600"/>
                  <a:pt x="16586" y="17869"/>
                  <a:pt x="21600" y="17869"/>
                </a:cubicBezTo>
                <a:lnTo>
                  <a:pt x="21600" y="5386"/>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lvl1pPr>
              <a:defRPr>
                <a:solidFill>
                  <a:schemeClr val="accent1">
                    <a:lumMod val="20000"/>
                    <a:lumOff val="80000"/>
                  </a:schemeClr>
                </a:solidFill>
              </a:defRPr>
            </a:lvl1pPr>
            <a:lvl2pPr>
              <a:defRPr>
                <a:solidFill>
                  <a:schemeClr val="accent1">
                    <a:lumMod val="20000"/>
                    <a:lumOff val="80000"/>
                  </a:schemeClr>
                </a:solidFill>
              </a:defRPr>
            </a:lvl2pPr>
            <a:lvl3pPr>
              <a:defRPr>
                <a:solidFill>
                  <a:schemeClr val="accent1">
                    <a:lumMod val="20000"/>
                    <a:lumOff val="80000"/>
                  </a:schemeClr>
                </a:solidFill>
              </a:defRPr>
            </a:lvl3pPr>
            <a:lvl4pPr>
              <a:defRPr>
                <a:solidFill>
                  <a:schemeClr val="accent1">
                    <a:lumMod val="20000"/>
                    <a:lumOff val="80000"/>
                  </a:schemeClr>
                </a:solidFill>
              </a:defRPr>
            </a:lvl4pPr>
            <a:lvl5pPr>
              <a:defRPr>
                <a:solidFill>
                  <a:schemeClr val="accent1">
                    <a:lumMod val="20000"/>
                    <a:lumOff val="8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05EB1413-EECE-5546-840D-19165A64DD4A}"/>
              </a:ext>
            </a:extLst>
          </p:cNvPr>
          <p:cNvSpPr/>
          <p:nvPr userDrawn="1"/>
        </p:nvSpPr>
        <p:spPr>
          <a:xfrm>
            <a:off x="-19" y="0"/>
            <a:ext cx="9144020" cy="6858000"/>
          </a:xfrm>
          <a:custGeom>
            <a:avLst/>
            <a:gdLst/>
            <a:ahLst/>
            <a:cxnLst>
              <a:cxn ang="0">
                <a:pos x="wd2" y="hd2"/>
              </a:cxn>
              <a:cxn ang="5400000">
                <a:pos x="wd2" y="hd2"/>
              </a:cxn>
              <a:cxn ang="10800000">
                <a:pos x="wd2" y="hd2"/>
              </a:cxn>
              <a:cxn ang="16200000">
                <a:pos x="wd2" y="hd2"/>
              </a:cxn>
            </a:cxnLst>
            <a:rect l="0" t="0" r="r" b="b"/>
            <a:pathLst>
              <a:path w="21600" h="21600" extrusionOk="0">
                <a:moveTo>
                  <a:pt x="12" y="8720"/>
                </a:moveTo>
                <a:cubicBezTo>
                  <a:pt x="12" y="8720"/>
                  <a:pt x="5846" y="7643"/>
                  <a:pt x="8671" y="0"/>
                </a:cubicBezTo>
                <a:lnTo>
                  <a:pt x="21600" y="0"/>
                </a:lnTo>
                <a:lnTo>
                  <a:pt x="21600" y="21600"/>
                </a:lnTo>
                <a:lnTo>
                  <a:pt x="4963" y="21600"/>
                </a:lnTo>
                <a:cubicBezTo>
                  <a:pt x="4963" y="21600"/>
                  <a:pt x="3599" y="18258"/>
                  <a:pt x="0" y="17672"/>
                </a:cubicBezTo>
                <a:lnTo>
                  <a:pt x="12" y="8720"/>
                </a:lnTo>
                <a:close/>
              </a:path>
            </a:pathLst>
          </a:custGeom>
          <a:gradFill>
            <a:gsLst>
              <a:gs pos="0">
                <a:schemeClr val="accent1">
                  <a:lumMod val="20000"/>
                  <a:lumOff val="80000"/>
                </a:schemeClr>
              </a:gs>
              <a:gs pos="82000">
                <a:schemeClr val="accent1"/>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DF1E1226-10C0-5E46-9744-C38965A70C6A}"/>
              </a:ext>
            </a:extLst>
          </p:cNvPr>
          <p:cNvSpPr/>
          <p:nvPr userDrawn="1"/>
        </p:nvSpPr>
        <p:spPr>
          <a:xfrm>
            <a:off x="0" y="0"/>
            <a:ext cx="9138915"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0800"/>
                  <a:pt x="11050" y="8824"/>
                  <a:pt x="15820" y="0"/>
                </a:cubicBezTo>
                <a:lnTo>
                  <a:pt x="21600" y="0"/>
                </a:lnTo>
                <a:lnTo>
                  <a:pt x="21600" y="21600"/>
                </a:lnTo>
                <a:lnTo>
                  <a:pt x="10520" y="21600"/>
                </a:lnTo>
                <a:cubicBezTo>
                  <a:pt x="10520" y="21600"/>
                  <a:pt x="5822" y="17319"/>
                  <a:pt x="0" y="16612"/>
                </a:cubicBezTo>
                <a:lnTo>
                  <a:pt x="0" y="10800"/>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2182704"/>
            <a:ext cx="7886700" cy="2852737"/>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062429"/>
            <a:ext cx="7886700" cy="896937"/>
          </a:xfrm>
          <a:prstGeom prst="rect">
            <a:avLst/>
          </a:prstGeom>
        </p:spPr>
        <p:txBody>
          <a:bodyPr/>
          <a:lstStyle>
            <a:lvl1pPr marL="0" indent="0" algn="r">
              <a:buNone/>
              <a:defRPr sz="2400">
                <a:solidFill>
                  <a:schemeClr val="accent1">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23099EFB-4F56-3543-AC1E-6808D4924966}"/>
              </a:ext>
            </a:extLst>
          </p:cNvPr>
          <p:cNvSpPr/>
          <p:nvPr userDrawn="1"/>
        </p:nvSpPr>
        <p:spPr>
          <a:xfrm>
            <a:off x="0" y="0"/>
            <a:ext cx="9144000" cy="6859295"/>
          </a:xfrm>
          <a:custGeom>
            <a:avLst/>
            <a:gdLst/>
            <a:ahLst/>
            <a:cxnLst>
              <a:cxn ang="0">
                <a:pos x="wd2" y="hd2"/>
              </a:cxn>
              <a:cxn ang="5400000">
                <a:pos x="wd2" y="hd2"/>
              </a:cxn>
              <a:cxn ang="10800000">
                <a:pos x="wd2" y="hd2"/>
              </a:cxn>
              <a:cxn ang="16200000">
                <a:pos x="wd2" y="hd2"/>
              </a:cxn>
            </a:cxnLst>
            <a:rect l="0" t="0" r="r" b="b"/>
            <a:pathLst>
              <a:path w="21600" h="21600" extrusionOk="0">
                <a:moveTo>
                  <a:pt x="15751" y="21600"/>
                </a:moveTo>
                <a:cubicBezTo>
                  <a:pt x="15751" y="21600"/>
                  <a:pt x="8335" y="14138"/>
                  <a:pt x="0" y="16021"/>
                </a:cubicBezTo>
                <a:lnTo>
                  <a:pt x="0" y="0"/>
                </a:lnTo>
                <a:lnTo>
                  <a:pt x="18578" y="0"/>
                </a:lnTo>
                <a:cubicBezTo>
                  <a:pt x="18578" y="0"/>
                  <a:pt x="16140" y="8250"/>
                  <a:pt x="21600" y="18455"/>
                </a:cubicBezTo>
                <a:lnTo>
                  <a:pt x="21600" y="21600"/>
                </a:lnTo>
                <a:lnTo>
                  <a:pt x="15751" y="21600"/>
                </a:lnTo>
                <a:close/>
              </a:path>
            </a:pathLst>
          </a:custGeom>
          <a:gradFill>
            <a:gsLst>
              <a:gs pos="0">
                <a:schemeClr val="accent1">
                  <a:lumMod val="20000"/>
                  <a:lumOff val="80000"/>
                </a:schemeClr>
              </a:gs>
              <a:gs pos="99000">
                <a:schemeClr val="accent1"/>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B7EE86CB-0718-0B4F-AE83-62F561C1FD06}"/>
              </a:ext>
            </a:extLst>
          </p:cNvPr>
          <p:cNvSpPr/>
          <p:nvPr userDrawn="1"/>
        </p:nvSpPr>
        <p:spPr>
          <a:xfrm>
            <a:off x="0" y="0"/>
            <a:ext cx="9144000"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19399"/>
                </a:moveTo>
                <a:cubicBezTo>
                  <a:pt x="21600" y="19399"/>
                  <a:pt x="15046" y="13023"/>
                  <a:pt x="14986" y="0"/>
                </a:cubicBezTo>
                <a:lnTo>
                  <a:pt x="0" y="0"/>
                </a:lnTo>
                <a:lnTo>
                  <a:pt x="0" y="11312"/>
                </a:lnTo>
                <a:cubicBezTo>
                  <a:pt x="0" y="11312"/>
                  <a:pt x="9332" y="10694"/>
                  <a:pt x="17047" y="21600"/>
                </a:cubicBezTo>
                <a:lnTo>
                  <a:pt x="21600" y="21600"/>
                </a:lnTo>
                <a:lnTo>
                  <a:pt x="21600" y="19399"/>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588579"/>
            <a:ext cx="5671809" cy="196157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2577145"/>
            <a:ext cx="5671809" cy="851856"/>
          </a:xfrm>
          <a:prstGeom prst="rect">
            <a:avLst/>
          </a:prstGeom>
        </p:spPr>
        <p:txBody>
          <a:bodyPr/>
          <a:lstStyle>
            <a:lvl1pPr marL="0" indent="0">
              <a:buNone/>
              <a:defRPr sz="2400">
                <a:solidFill>
                  <a:schemeClr val="accent1">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4934286B-1B5C-2348-B036-306545AC5961}"/>
              </a:ext>
            </a:extLst>
          </p:cNvPr>
          <p:cNvSpPr/>
          <p:nvPr userDrawn="1"/>
        </p:nvSpPr>
        <p:spPr>
          <a:xfrm>
            <a:off x="0" y="0"/>
            <a:ext cx="9144000" cy="6857999"/>
          </a:xfrm>
          <a:custGeom>
            <a:avLst/>
            <a:gdLst/>
            <a:ahLst/>
            <a:cxnLst>
              <a:cxn ang="0">
                <a:pos x="wd2" y="hd2"/>
              </a:cxn>
              <a:cxn ang="5400000">
                <a:pos x="wd2" y="hd2"/>
              </a:cxn>
              <a:cxn ang="10800000">
                <a:pos x="wd2" y="hd2"/>
              </a:cxn>
              <a:cxn ang="16200000">
                <a:pos x="wd2" y="hd2"/>
              </a:cxn>
            </a:cxnLst>
            <a:rect l="0" t="0" r="r" b="b"/>
            <a:pathLst>
              <a:path w="21600" h="21600" extrusionOk="0">
                <a:moveTo>
                  <a:pt x="14799" y="0"/>
                </a:moveTo>
                <a:cubicBezTo>
                  <a:pt x="14799" y="0"/>
                  <a:pt x="15766" y="7503"/>
                  <a:pt x="21600" y="9390"/>
                </a:cubicBezTo>
                <a:lnTo>
                  <a:pt x="21600" y="13471"/>
                </a:lnTo>
                <a:cubicBezTo>
                  <a:pt x="21600" y="13471"/>
                  <a:pt x="9646" y="12852"/>
                  <a:pt x="3640" y="21600"/>
                </a:cubicBezTo>
                <a:lnTo>
                  <a:pt x="0" y="21600"/>
                </a:lnTo>
                <a:lnTo>
                  <a:pt x="0" y="0"/>
                </a:lnTo>
                <a:lnTo>
                  <a:pt x="14799" y="0"/>
                </a:lnTo>
                <a:close/>
              </a:path>
            </a:pathLst>
          </a:custGeom>
          <a:gradFill>
            <a:gsLst>
              <a:gs pos="0">
                <a:schemeClr val="accent1">
                  <a:lumMod val="20000"/>
                  <a:lumOff val="80000"/>
                </a:schemeClr>
              </a:gs>
              <a:gs pos="100000">
                <a:schemeClr val="accent1"/>
              </a:gs>
            </a:gsLst>
            <a:lin ang="0" scaled="0"/>
          </a:gra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8979355B-CCD8-2C4C-BDBC-9234DC128F1E}"/>
              </a:ext>
            </a:extLst>
          </p:cNvPr>
          <p:cNvSpPr/>
          <p:nvPr userDrawn="1"/>
        </p:nvSpPr>
        <p:spPr>
          <a:xfrm>
            <a:off x="0" y="-1"/>
            <a:ext cx="9144000" cy="5460391"/>
          </a:xfrm>
          <a:custGeom>
            <a:avLst/>
            <a:gdLst/>
            <a:ahLst/>
            <a:cxnLst>
              <a:cxn ang="0">
                <a:pos x="wd2" y="hd2"/>
              </a:cxn>
              <a:cxn ang="5400000">
                <a:pos x="wd2" y="hd2"/>
              </a:cxn>
              <a:cxn ang="10800000">
                <a:pos x="wd2" y="hd2"/>
              </a:cxn>
              <a:cxn ang="16200000">
                <a:pos x="wd2" y="hd2"/>
              </a:cxn>
            </a:cxnLst>
            <a:rect l="0" t="0" r="r" b="b"/>
            <a:pathLst>
              <a:path w="21600" h="21600" extrusionOk="0">
                <a:moveTo>
                  <a:pt x="21600" y="12873"/>
                </a:moveTo>
                <a:cubicBezTo>
                  <a:pt x="21600" y="12873"/>
                  <a:pt x="14268" y="12112"/>
                  <a:pt x="12090" y="0"/>
                </a:cubicBezTo>
                <a:lnTo>
                  <a:pt x="0" y="0"/>
                </a:lnTo>
                <a:lnTo>
                  <a:pt x="0" y="21600"/>
                </a:lnTo>
                <a:cubicBezTo>
                  <a:pt x="0" y="21600"/>
                  <a:pt x="10881" y="12828"/>
                  <a:pt x="21600" y="15683"/>
                </a:cubicBezTo>
                <a:lnTo>
                  <a:pt x="21600" y="12873"/>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377007"/>
            <a:ext cx="5367009" cy="1782750"/>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3186745"/>
            <a:ext cx="5367009" cy="599759"/>
          </a:xfrm>
          <a:prstGeom prst="rect">
            <a:avLst/>
          </a:prstGeom>
        </p:spPr>
        <p:txBody>
          <a:bodyPr/>
          <a:lstStyle>
            <a:lvl1pPr marL="0" indent="0">
              <a:buNone/>
              <a:defRPr sz="2400">
                <a:solidFill>
                  <a:schemeClr val="accent1">
                    <a:lumMod val="20000"/>
                    <a:lumOff val="8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lvl1pPr>
              <a:defRPr>
                <a:solidFill>
                  <a:schemeClr val="accent6">
                    <a:lumMod val="50000"/>
                  </a:schemeClr>
                </a:solidFill>
              </a:defRPr>
            </a:lvl1p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6997700" y="3656729"/>
            <a:ext cx="1333500" cy="1333500"/>
          </a:xfrm>
          <a:prstGeom prst="ellipse">
            <a:avLst/>
          </a:prstGeom>
          <a:solidFill>
            <a:schemeClr val="accent5"/>
          </a:solidFill>
        </p:spPr>
        <p:txBody>
          <a:bodyPr anchor="ctr">
            <a:normAutofit/>
          </a:bodyPr>
          <a:lstStyle>
            <a:lvl1pPr marL="0" indent="0" algn="ctr">
              <a:buNone/>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6813550" y="505666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6813550" y="528673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6813550" y="5516801"/>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accent1">
                    <a:lumMod val="60000"/>
                    <a:lumOff val="40000"/>
                  </a:schemeClr>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accent1">
                    <a:lumMod val="60000"/>
                    <a:lumOff val="40000"/>
                  </a:schemeClr>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lumMod val="5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accent1">
                    <a:lumMod val="20000"/>
                    <a:lumOff val="80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accent1">
                    <a:lumMod val="20000"/>
                    <a:lumOff val="8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accent1">
                    <a:lumMod val="20000"/>
                    <a:lumOff val="80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628650" y="2457996"/>
            <a:ext cx="6858000" cy="2387600"/>
          </a:xfrm>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628650" y="4937671"/>
            <a:ext cx="4290191" cy="1290786"/>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4" name="Content Placeholder 3">
            <a:extLst>
              <a:ext uri="{FF2B5EF4-FFF2-40B4-BE49-F238E27FC236}">
                <a16:creationId xmlns:a16="http://schemas.microsoft.com/office/drawing/2014/main" id="{611CB10D-B4C2-41E6-8216-C685CB322750}"/>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2182704"/>
            <a:ext cx="7886700"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5062429"/>
            <a:ext cx="7886700" cy="89693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588579"/>
            <a:ext cx="5671809" cy="196157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2577145"/>
            <a:ext cx="5671809" cy="851856"/>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623888" y="1377007"/>
            <a:ext cx="5367009" cy="1782750"/>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623888" y="3186745"/>
            <a:ext cx="5367009" cy="599759"/>
          </a:xfrm>
        </p:spPr>
        <p:txBody>
          <a:bodyPr>
            <a:normAutofit fontScale="92500" lnSpcReduction="2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28" name="Picture Placeholder 27">
            <a:extLst>
              <a:ext uri="{FF2B5EF4-FFF2-40B4-BE49-F238E27FC236}">
                <a16:creationId xmlns:a16="http://schemas.microsoft.com/office/drawing/2014/main" id="{8E324110-916C-C841-8CD9-96109A541513}"/>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6813550" y="505666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6813550" y="5286733"/>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6813550" y="5516801"/>
            <a:ext cx="1701800" cy="228600"/>
          </a:xfrm>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a:xfrm>
            <a:off x="628650" y="365125"/>
            <a:ext cx="7886700" cy="1325563"/>
          </a:xfrm>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a:xfrm>
            <a:off x="628650" y="3709150"/>
            <a:ext cx="7886699" cy="1325880"/>
          </a:xfrm>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a:xfrm>
            <a:off x="3173757" y="6125270"/>
            <a:ext cx="2394180" cy="564455"/>
          </a:xfrm>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a:xfrm>
            <a:off x="6161267" y="6125270"/>
            <a:ext cx="2394180" cy="564455"/>
          </a:xfrm>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3_T_PGO_Aesthetic-Purple-4x3.pptx" id="{A560DEFF-3D5A-4568-9101-1E26122C9CE7}" vid="{548BAD6D-C229-43E6-9984-DA23AB1C182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43_T_PGO_Aesthetic-Purple-4x3.pptx" id="{A560DEFF-3D5A-4568-9101-1E26122C9CE7}" vid="{FBA82DE0-1A97-4B61-9021-CF24F9EE784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471</TotalTime>
  <Words>363</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Aesthetic Purple</dc:title>
  <dc:creator>PresentationGO.com</dc:creator>
  <dc:description>© Copyright PresentationGo.com</dc:description>
  <dcterms:created xsi:type="dcterms:W3CDTF">2019-11-21T05:08:20Z</dcterms:created>
  <dcterms:modified xsi:type="dcterms:W3CDTF">2021-10-25T21:46:07Z</dcterms:modified>
  <cp:category>Templates</cp:category>
</cp:coreProperties>
</file>