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p:scale>
          <a:sx n="100" d="100"/>
          <a:sy n="100" d="100"/>
        </p:scale>
        <p:origin x="2034"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47820D42-B872-5642-A0DB-67CE276B7927}"/>
              </a:ext>
            </a:extLst>
          </p:cNvPr>
          <p:cNvSpPr/>
          <p:nvPr userDrawn="1"/>
        </p:nvSpPr>
        <p:spPr>
          <a:xfrm>
            <a:off x="1" y="0"/>
            <a:ext cx="12192000" cy="6863150"/>
          </a:xfrm>
          <a:custGeom>
            <a:avLst/>
            <a:gdLst/>
            <a:ahLst/>
            <a:cxnLst>
              <a:cxn ang="0">
                <a:pos x="wd2" y="hd2"/>
              </a:cxn>
              <a:cxn ang="5400000">
                <a:pos x="wd2" y="hd2"/>
              </a:cxn>
              <a:cxn ang="10800000">
                <a:pos x="wd2" y="hd2"/>
              </a:cxn>
              <a:cxn ang="16200000">
                <a:pos x="wd2" y="hd2"/>
              </a:cxn>
            </a:cxnLst>
            <a:rect l="0" t="0" r="r" b="b"/>
            <a:pathLst>
              <a:path w="21600" h="21600" extrusionOk="0">
                <a:moveTo>
                  <a:pt x="6013" y="0"/>
                </a:moveTo>
                <a:cubicBezTo>
                  <a:pt x="6013" y="0"/>
                  <a:pt x="11389" y="8290"/>
                  <a:pt x="21600" y="7426"/>
                </a:cubicBezTo>
                <a:lnTo>
                  <a:pt x="21600" y="12764"/>
                </a:lnTo>
                <a:cubicBezTo>
                  <a:pt x="21600" y="12764"/>
                  <a:pt x="14877" y="13792"/>
                  <a:pt x="11329" y="21600"/>
                </a:cubicBezTo>
                <a:lnTo>
                  <a:pt x="0" y="21600"/>
                </a:lnTo>
                <a:lnTo>
                  <a:pt x="0" y="0"/>
                </a:lnTo>
                <a:lnTo>
                  <a:pt x="6013" y="0"/>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AB03E3E9-0162-A044-ADB9-241940D47E08}"/>
              </a:ext>
            </a:extLst>
          </p:cNvPr>
          <p:cNvSpPr/>
          <p:nvPr userDrawn="1"/>
        </p:nvSpPr>
        <p:spPr>
          <a:xfrm>
            <a:off x="1" y="533400"/>
            <a:ext cx="12192000" cy="6324599"/>
          </a:xfrm>
          <a:custGeom>
            <a:avLst/>
            <a:gdLst/>
            <a:ahLst/>
            <a:cxnLst>
              <a:cxn ang="0">
                <a:pos x="wd2" y="hd2"/>
              </a:cxn>
              <a:cxn ang="5400000">
                <a:pos x="wd2" y="hd2"/>
              </a:cxn>
              <a:cxn ang="10800000">
                <a:pos x="wd2" y="hd2"/>
              </a:cxn>
              <a:cxn ang="16200000">
                <a:pos x="wd2" y="hd2"/>
              </a:cxn>
            </a:cxnLst>
            <a:rect l="0" t="0" r="r" b="b"/>
            <a:pathLst>
              <a:path w="21600" h="21600" extrusionOk="0">
                <a:moveTo>
                  <a:pt x="8958" y="21600"/>
                </a:moveTo>
                <a:cubicBezTo>
                  <a:pt x="8958" y="21600"/>
                  <a:pt x="13275" y="12522"/>
                  <a:pt x="21600" y="10905"/>
                </a:cubicBezTo>
                <a:lnTo>
                  <a:pt x="21600" y="7326"/>
                </a:lnTo>
                <a:cubicBezTo>
                  <a:pt x="21600" y="7326"/>
                  <a:pt x="9888" y="12182"/>
                  <a:pt x="0" y="0"/>
                </a:cubicBezTo>
                <a:lnTo>
                  <a:pt x="0" y="21596"/>
                </a:lnTo>
                <a:lnTo>
                  <a:pt x="8958" y="21596"/>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2957512"/>
            <a:ext cx="9144000" cy="1087753"/>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4137341"/>
            <a:ext cx="5876925"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31602977-3E5F-DD42-B828-9D6C2ED50D7F}"/>
              </a:ext>
            </a:extLst>
          </p:cNvPr>
          <p:cNvSpPr/>
          <p:nvPr userDrawn="1"/>
        </p:nvSpPr>
        <p:spPr>
          <a:xfrm>
            <a:off x="1" y="0"/>
            <a:ext cx="12192011"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5386"/>
                </a:moveTo>
                <a:cubicBezTo>
                  <a:pt x="21600" y="5386"/>
                  <a:pt x="17016" y="3406"/>
                  <a:pt x="16193" y="0"/>
                </a:cubicBezTo>
                <a:lnTo>
                  <a:pt x="0" y="0"/>
                </a:lnTo>
                <a:lnTo>
                  <a:pt x="0" y="21600"/>
                </a:lnTo>
                <a:lnTo>
                  <a:pt x="14249" y="21600"/>
                </a:lnTo>
                <a:cubicBezTo>
                  <a:pt x="14249" y="21600"/>
                  <a:pt x="16583" y="17869"/>
                  <a:pt x="21600" y="17869"/>
                </a:cubicBezTo>
                <a:lnTo>
                  <a:pt x="21600" y="5386"/>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FD461248-5F8E-5E41-AD1A-5FD416C8CCF2}"/>
              </a:ext>
            </a:extLst>
          </p:cNvPr>
          <p:cNvSpPr/>
          <p:nvPr userDrawn="1"/>
        </p:nvSpPr>
        <p:spPr>
          <a:xfrm>
            <a:off x="1" y="12700"/>
            <a:ext cx="12192000" cy="6845300"/>
          </a:xfrm>
          <a:custGeom>
            <a:avLst/>
            <a:gdLst/>
            <a:ahLst/>
            <a:cxnLst>
              <a:cxn ang="0">
                <a:pos x="wd2" y="hd2"/>
              </a:cxn>
              <a:cxn ang="5400000">
                <a:pos x="wd2" y="hd2"/>
              </a:cxn>
              <a:cxn ang="10800000">
                <a:pos x="wd2" y="hd2"/>
              </a:cxn>
              <a:cxn ang="16200000">
                <a:pos x="wd2" y="hd2"/>
              </a:cxn>
            </a:cxnLst>
            <a:rect l="0" t="0" r="r" b="b"/>
            <a:pathLst>
              <a:path w="21600" h="21600" extrusionOk="0">
                <a:moveTo>
                  <a:pt x="12366" y="0"/>
                </a:moveTo>
                <a:cubicBezTo>
                  <a:pt x="12366" y="0"/>
                  <a:pt x="14758" y="5229"/>
                  <a:pt x="21600" y="6169"/>
                </a:cubicBezTo>
                <a:lnTo>
                  <a:pt x="21600" y="16925"/>
                </a:lnTo>
                <a:cubicBezTo>
                  <a:pt x="21600" y="16925"/>
                  <a:pt x="11717" y="17246"/>
                  <a:pt x="7300" y="21600"/>
                </a:cubicBezTo>
                <a:lnTo>
                  <a:pt x="0" y="21600"/>
                </a:lnTo>
                <a:lnTo>
                  <a:pt x="0" y="0"/>
                </a:lnTo>
                <a:lnTo>
                  <a:pt x="12366"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accent6">
                    <a:lumMod val="5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C711F300-E1E0-8145-9BB8-61530F5D6E1F}"/>
              </a:ext>
            </a:extLst>
          </p:cNvPr>
          <p:cNvSpPr/>
          <p:nvPr userDrawn="1"/>
        </p:nvSpPr>
        <p:spPr>
          <a:xfrm>
            <a:off x="0" y="-15242"/>
            <a:ext cx="12221208" cy="6873242"/>
          </a:xfrm>
          <a:prstGeom prst="rect">
            <a:avLst/>
          </a:prstGeom>
          <a:gradFill>
            <a:gsLst>
              <a:gs pos="7100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B4EEFEA1-A5EE-8743-A247-B8F32EF5F4C2}"/>
              </a:ext>
            </a:extLst>
          </p:cNvPr>
          <p:cNvSpPr/>
          <p:nvPr userDrawn="1"/>
        </p:nvSpPr>
        <p:spPr>
          <a:xfrm>
            <a:off x="0" y="0"/>
            <a:ext cx="1222122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5386"/>
                </a:moveTo>
                <a:cubicBezTo>
                  <a:pt x="21600" y="5386"/>
                  <a:pt x="17016" y="3406"/>
                  <a:pt x="16193" y="0"/>
                </a:cubicBezTo>
                <a:lnTo>
                  <a:pt x="0" y="0"/>
                </a:lnTo>
                <a:lnTo>
                  <a:pt x="0" y="21600"/>
                </a:lnTo>
                <a:lnTo>
                  <a:pt x="14249" y="21600"/>
                </a:lnTo>
                <a:cubicBezTo>
                  <a:pt x="14249" y="21600"/>
                  <a:pt x="16583" y="17869"/>
                  <a:pt x="21600" y="17869"/>
                </a:cubicBezTo>
                <a:lnTo>
                  <a:pt x="21600" y="5386"/>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6CF778CF-0409-EE4E-BD42-B31BCFDE30EC}"/>
              </a:ext>
            </a:extLst>
          </p:cNvPr>
          <p:cNvSpPr/>
          <p:nvPr userDrawn="1"/>
        </p:nvSpPr>
        <p:spPr>
          <a:xfrm>
            <a:off x="-12681" y="0"/>
            <a:ext cx="12199596" cy="6858000"/>
          </a:xfrm>
          <a:custGeom>
            <a:avLst/>
            <a:gdLst/>
            <a:ahLst/>
            <a:cxnLst>
              <a:cxn ang="0">
                <a:pos x="wd2" y="hd2"/>
              </a:cxn>
              <a:cxn ang="5400000">
                <a:pos x="wd2" y="hd2"/>
              </a:cxn>
              <a:cxn ang="10800000">
                <a:pos x="wd2" y="hd2"/>
              </a:cxn>
              <a:cxn ang="16200000">
                <a:pos x="wd2" y="hd2"/>
              </a:cxn>
            </a:cxnLst>
            <a:rect l="0" t="0" r="r" b="b"/>
            <a:pathLst>
              <a:path w="21600" h="21600" extrusionOk="0">
                <a:moveTo>
                  <a:pt x="13" y="8720"/>
                </a:moveTo>
                <a:cubicBezTo>
                  <a:pt x="13" y="8720"/>
                  <a:pt x="5848" y="7643"/>
                  <a:pt x="8672" y="0"/>
                </a:cubicBezTo>
                <a:lnTo>
                  <a:pt x="21600" y="0"/>
                </a:lnTo>
                <a:lnTo>
                  <a:pt x="21600" y="21600"/>
                </a:lnTo>
                <a:lnTo>
                  <a:pt x="4964" y="21600"/>
                </a:lnTo>
                <a:cubicBezTo>
                  <a:pt x="4964" y="21600"/>
                  <a:pt x="3600" y="18258"/>
                  <a:pt x="0" y="17672"/>
                </a:cubicBezTo>
                <a:lnTo>
                  <a:pt x="13" y="8720"/>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DB5DE248-9424-804A-A8B3-470EDF0BBF18}"/>
              </a:ext>
            </a:extLst>
          </p:cNvPr>
          <p:cNvSpPr/>
          <p:nvPr userDrawn="1"/>
        </p:nvSpPr>
        <p:spPr>
          <a:xfrm>
            <a:off x="0" y="0"/>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0800"/>
                  <a:pt x="11050" y="8824"/>
                  <a:pt x="15820" y="0"/>
                </a:cubicBezTo>
                <a:lnTo>
                  <a:pt x="21600" y="0"/>
                </a:lnTo>
                <a:lnTo>
                  <a:pt x="21600" y="21600"/>
                </a:lnTo>
                <a:lnTo>
                  <a:pt x="10521" y="21600"/>
                </a:lnTo>
                <a:cubicBezTo>
                  <a:pt x="10521" y="21600"/>
                  <a:pt x="5825" y="17319"/>
                  <a:pt x="2" y="16612"/>
                </a:cubicBezTo>
                <a:lnTo>
                  <a:pt x="2" y="108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257550"/>
            <a:ext cx="10515600" cy="1133475"/>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418013"/>
            <a:ext cx="10515600" cy="8397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1FBAC6C5-C8E0-7C44-AE1E-028FF531E4F6}"/>
              </a:ext>
            </a:extLst>
          </p:cNvPr>
          <p:cNvSpPr/>
          <p:nvPr userDrawn="1"/>
        </p:nvSpPr>
        <p:spPr>
          <a:xfrm>
            <a:off x="0" y="1"/>
            <a:ext cx="12192000" cy="6857999"/>
          </a:xfrm>
          <a:custGeom>
            <a:avLst/>
            <a:gdLst/>
            <a:ahLst/>
            <a:cxnLst>
              <a:cxn ang="0">
                <a:pos x="wd2" y="hd2"/>
              </a:cxn>
              <a:cxn ang="5400000">
                <a:pos x="wd2" y="hd2"/>
              </a:cxn>
              <a:cxn ang="10800000">
                <a:pos x="wd2" y="hd2"/>
              </a:cxn>
              <a:cxn ang="16200000">
                <a:pos x="wd2" y="hd2"/>
              </a:cxn>
            </a:cxnLst>
            <a:rect l="0" t="0" r="r" b="b"/>
            <a:pathLst>
              <a:path w="21600" h="21600" extrusionOk="0">
                <a:moveTo>
                  <a:pt x="15751" y="21600"/>
                </a:moveTo>
                <a:cubicBezTo>
                  <a:pt x="15751" y="21600"/>
                  <a:pt x="8334" y="14138"/>
                  <a:pt x="0" y="16021"/>
                </a:cubicBezTo>
                <a:lnTo>
                  <a:pt x="0" y="0"/>
                </a:lnTo>
                <a:lnTo>
                  <a:pt x="18579" y="0"/>
                </a:lnTo>
                <a:cubicBezTo>
                  <a:pt x="18579" y="0"/>
                  <a:pt x="16141" y="8250"/>
                  <a:pt x="21600" y="18455"/>
                </a:cubicBezTo>
                <a:lnTo>
                  <a:pt x="21600" y="21600"/>
                </a:lnTo>
                <a:lnTo>
                  <a:pt x="15751" y="21600"/>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704249A8-A70E-A748-B583-2370794EE236}"/>
              </a:ext>
            </a:extLst>
          </p:cNvPr>
          <p:cNvSpPr/>
          <p:nvPr userDrawn="1"/>
        </p:nvSpPr>
        <p:spPr>
          <a:xfrm>
            <a:off x="0" y="0"/>
            <a:ext cx="12192000" cy="6857999"/>
          </a:xfrm>
          <a:custGeom>
            <a:avLst/>
            <a:gdLst/>
            <a:ahLst/>
            <a:cxnLst>
              <a:cxn ang="0">
                <a:pos x="wd2" y="hd2"/>
              </a:cxn>
              <a:cxn ang="5400000">
                <a:pos x="wd2" y="hd2"/>
              </a:cxn>
              <a:cxn ang="10800000">
                <a:pos x="wd2" y="hd2"/>
              </a:cxn>
              <a:cxn ang="16200000">
                <a:pos x="wd2" y="hd2"/>
              </a:cxn>
            </a:cxnLst>
            <a:rect l="0" t="0" r="r" b="b"/>
            <a:pathLst>
              <a:path w="21600" h="21600" extrusionOk="0">
                <a:moveTo>
                  <a:pt x="21600" y="19399"/>
                </a:moveTo>
                <a:cubicBezTo>
                  <a:pt x="21600" y="19399"/>
                  <a:pt x="15046" y="13023"/>
                  <a:pt x="14985" y="0"/>
                </a:cubicBezTo>
                <a:lnTo>
                  <a:pt x="0" y="0"/>
                </a:lnTo>
                <a:lnTo>
                  <a:pt x="0" y="11312"/>
                </a:lnTo>
                <a:cubicBezTo>
                  <a:pt x="0" y="11312"/>
                  <a:pt x="9331" y="10694"/>
                  <a:pt x="17046" y="21600"/>
                </a:cubicBezTo>
                <a:lnTo>
                  <a:pt x="21598" y="21600"/>
                </a:lnTo>
                <a:lnTo>
                  <a:pt x="21598" y="1939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585788"/>
            <a:ext cx="7526338" cy="195993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2572708"/>
            <a:ext cx="7526338" cy="935341"/>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7D57B0EB-9A9E-C741-BC1D-B5A15C5F8678}"/>
              </a:ext>
            </a:extLst>
          </p:cNvPr>
          <p:cNvSpPr/>
          <p:nvPr userDrawn="1"/>
        </p:nvSpPr>
        <p:spPr>
          <a:xfrm>
            <a:off x="0" y="0"/>
            <a:ext cx="12192001" cy="6857999"/>
          </a:xfrm>
          <a:custGeom>
            <a:avLst/>
            <a:gdLst/>
            <a:ahLst/>
            <a:cxnLst>
              <a:cxn ang="0">
                <a:pos x="wd2" y="hd2"/>
              </a:cxn>
              <a:cxn ang="5400000">
                <a:pos x="wd2" y="hd2"/>
              </a:cxn>
              <a:cxn ang="10800000">
                <a:pos x="wd2" y="hd2"/>
              </a:cxn>
              <a:cxn ang="16200000">
                <a:pos x="wd2" y="hd2"/>
              </a:cxn>
            </a:cxnLst>
            <a:rect l="0" t="0" r="r" b="b"/>
            <a:pathLst>
              <a:path w="21600" h="21600" extrusionOk="0">
                <a:moveTo>
                  <a:pt x="14799" y="0"/>
                </a:moveTo>
                <a:cubicBezTo>
                  <a:pt x="14799" y="0"/>
                  <a:pt x="15766" y="7503"/>
                  <a:pt x="21600" y="9390"/>
                </a:cubicBezTo>
                <a:lnTo>
                  <a:pt x="21600" y="13471"/>
                </a:lnTo>
                <a:cubicBezTo>
                  <a:pt x="21600" y="13471"/>
                  <a:pt x="9647" y="12852"/>
                  <a:pt x="3641" y="21600"/>
                </a:cubicBezTo>
                <a:lnTo>
                  <a:pt x="0" y="21600"/>
                </a:lnTo>
                <a:lnTo>
                  <a:pt x="0" y="0"/>
                </a:lnTo>
                <a:lnTo>
                  <a:pt x="14799" y="0"/>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EB641A41-542E-D445-94CB-D35C2B13F956}"/>
              </a:ext>
            </a:extLst>
          </p:cNvPr>
          <p:cNvSpPr/>
          <p:nvPr userDrawn="1"/>
        </p:nvSpPr>
        <p:spPr>
          <a:xfrm>
            <a:off x="0" y="0"/>
            <a:ext cx="12192001" cy="5438144"/>
          </a:xfrm>
          <a:custGeom>
            <a:avLst/>
            <a:gdLst/>
            <a:ahLst/>
            <a:cxnLst>
              <a:cxn ang="0">
                <a:pos x="wd2" y="hd2"/>
              </a:cxn>
              <a:cxn ang="5400000">
                <a:pos x="wd2" y="hd2"/>
              </a:cxn>
              <a:cxn ang="10800000">
                <a:pos x="wd2" y="hd2"/>
              </a:cxn>
              <a:cxn ang="16200000">
                <a:pos x="wd2" y="hd2"/>
              </a:cxn>
            </a:cxnLst>
            <a:rect l="0" t="0" r="r" b="b"/>
            <a:pathLst>
              <a:path w="21600" h="21600" extrusionOk="0">
                <a:moveTo>
                  <a:pt x="21598" y="12873"/>
                </a:moveTo>
                <a:cubicBezTo>
                  <a:pt x="21598" y="12873"/>
                  <a:pt x="14267" y="12112"/>
                  <a:pt x="12090" y="0"/>
                </a:cubicBezTo>
                <a:lnTo>
                  <a:pt x="0" y="0"/>
                </a:lnTo>
                <a:lnTo>
                  <a:pt x="0" y="21600"/>
                </a:lnTo>
                <a:cubicBezTo>
                  <a:pt x="0" y="21600"/>
                  <a:pt x="10880" y="12828"/>
                  <a:pt x="21600" y="15683"/>
                </a:cubicBezTo>
                <a:lnTo>
                  <a:pt x="21600" y="12873"/>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400050"/>
            <a:ext cx="6684230" cy="225186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678907"/>
            <a:ext cx="6684230" cy="992982"/>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accent6">
                    <a:lumMod val="50000"/>
                  </a:schemeClr>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865859" y="3434393"/>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81709" y="483205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81709" y="505939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81709" y="528672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40000"/>
                    <a:lumOff val="6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40000"/>
                    <a:lumOff val="6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20000"/>
                    <a:lumOff val="8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38200" y="2957512"/>
            <a:ext cx="9144000" cy="1087753"/>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38200" y="4137341"/>
            <a:ext cx="5876925" cy="165576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5156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257550"/>
            <a:ext cx="10515600" cy="1133475"/>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418013"/>
            <a:ext cx="10515600" cy="8397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585788"/>
            <a:ext cx="7526338" cy="1959932"/>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2572708"/>
            <a:ext cx="7526338" cy="935341"/>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400050"/>
            <a:ext cx="6684230" cy="2251868"/>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2678907"/>
            <a:ext cx="6684230" cy="992982"/>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0AECA5B0-FE1B-984C-8A30-66FE0A710DF4}"/>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9681709" y="4832057"/>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9681709" y="5059390"/>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9681709" y="5286723"/>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3_T_PGO_Aesthetic-Purple-16x9.pptx" id="{83672ED7-F8E2-4FEA-AF43-33EB66B1A3B2}" vid="{BCB47862-BDC3-41AD-AB7A-E2A4F9F391E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3_T_PGO_Aesthetic-Purple-16x9.pptx" id="{83672ED7-F8E2-4FEA-AF43-33EB66B1A3B2}" vid="{15077772-1742-465E-BD6B-76FA8CFE7A4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482</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Aesthetic Purple</dc:title>
  <dc:creator>PresentationGO.com</dc:creator>
  <dc:description>© Copyright PresentationGo.com</dc:description>
  <dcterms:created xsi:type="dcterms:W3CDTF">2019-11-21T05:02:10Z</dcterms:created>
  <dcterms:modified xsi:type="dcterms:W3CDTF">2021-10-25T21:46:19Z</dcterms:modified>
  <cp:category>Templates</cp:category>
</cp:coreProperties>
</file>