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B46"/>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86" autoAdjust="0"/>
    <p:restoredTop sz="96292" autoAdjust="0"/>
  </p:normalViewPr>
  <p:slideViewPr>
    <p:cSldViewPr snapToGrid="0">
      <p:cViewPr>
        <p:scale>
          <a:sx n="100" d="100"/>
          <a:sy n="100" d="100"/>
        </p:scale>
        <p:origin x="2550"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9/30/2021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3934436" y="1122363"/>
            <a:ext cx="4580914" cy="2387600"/>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3934436" y="3602038"/>
            <a:ext cx="4580914" cy="1655762"/>
          </a:xfrm>
          <a:prstGeom prst="rect">
            <a:avLst/>
          </a:prstGeom>
        </p:spPr>
        <p:txBody>
          <a:bodyPr/>
          <a:lstStyle>
            <a:lvl1pPr marL="0" indent="0" algn="l">
              <a:buNone/>
              <a:defRPr sz="2400">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lvl1pPr>
              <a:defRPr>
                <a:solidFill>
                  <a:schemeClr val="bg1">
                    <a:lumMod val="50000"/>
                  </a:schemeClr>
                </a:solidFill>
              </a:defRPr>
            </a:lvl1pPr>
          </a:lstStyle>
          <a:p>
            <a:r>
              <a:rPr lang="en-US"/>
              <a:t>Date</a:t>
            </a:r>
            <a:endParaRPr lang="en-US" dirty="0"/>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lumMod val="50000"/>
                  </a:schemeClr>
                </a:solidFill>
              </a:defRPr>
            </a:lvl1p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lumMod val="50000"/>
                  </a:schemeClr>
                </a:solidFill>
              </a:defRPr>
            </a:lvl1pPr>
          </a:lstStyle>
          <a:p>
            <a:fld id="{E1D938BB-204F-405F-99D0-29E0C28153FC}" type="slidenum">
              <a:rPr lang="en-US" smtClean="0"/>
              <a:pPr/>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58293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582930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lvl1pPr>
              <a:defRPr>
                <a:solidFill>
                  <a:schemeClr val="bg1">
                    <a:lumMod val="50000"/>
                  </a:schemeClr>
                </a:solidFill>
              </a:defRPr>
            </a:lvl1pPr>
          </a:lstStyle>
          <a:p>
            <a:r>
              <a:rPr lang="en-US"/>
              <a:t>Date</a:t>
            </a:r>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lvl1pPr>
              <a:defRPr>
                <a:solidFill>
                  <a:schemeClr val="bg1">
                    <a:lumMod val="50000"/>
                  </a:schemeClr>
                </a:solidFill>
              </a:defRPr>
            </a:lvl1pPr>
          </a:lstStyle>
          <a:p>
            <a:r>
              <a:rPr lang="en-US"/>
              <a:t>Your Footer Here</a:t>
            </a:r>
            <a:endParaRPr lang="en-US" dirty="0"/>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lvl1pPr>
              <a:defRPr>
                <a:solidFill>
                  <a:schemeClr val="bg1">
                    <a:lumMod val="50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2947711"/>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lvl1pPr>
              <a:defRPr>
                <a:solidFill>
                  <a:schemeClr val="bg1">
                    <a:lumMod val="50000"/>
                  </a:schemeClr>
                </a:solidFill>
              </a:defRPr>
            </a:lvl1pPr>
          </a:lstStyle>
          <a:p>
            <a:r>
              <a:rPr lang="en-US"/>
              <a:t>Date</a:t>
            </a:r>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lvl1pPr>
              <a:defRPr>
                <a:solidFill>
                  <a:schemeClr val="bg1">
                    <a:lumMod val="50000"/>
                  </a:schemeClr>
                </a:solidFill>
              </a:defRPr>
            </a:lvl1p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lvl1pPr>
              <a:defRPr>
                <a:solidFill>
                  <a:schemeClr val="bg1">
                    <a:lumMod val="50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276838"/>
            <a:ext cx="2983378" cy="4285638"/>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2983378" cy="1500187"/>
          </a:xfrm>
          <a:prstGeom prst="rect">
            <a:avLst/>
          </a:prstGeo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lvl1pPr>
              <a:defRPr>
                <a:solidFill>
                  <a:schemeClr val="bg1">
                    <a:lumMod val="50000"/>
                  </a:schemeClr>
                </a:solidFill>
              </a:defRPr>
            </a:lvl1p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lumMod val="50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1645815" cy="365125"/>
          </a:xfrm>
          <a:prstGeom prst="rect">
            <a:avLst/>
          </a:prstGeom>
        </p:spPr>
        <p:txBody>
          <a:bodyPr/>
          <a:lstStyle>
            <a:lvl1pPr>
              <a:defRPr>
                <a:solidFill>
                  <a:schemeClr val="bg1">
                    <a:lumMod val="50000"/>
                  </a:schemeClr>
                </a:solidFill>
              </a:defRPr>
            </a:lvl1pPr>
          </a:lstStyle>
          <a:p>
            <a:fld id="{9319E888-69DF-4A19-BF5D-F6CF70DE7D06}" type="slidenum">
              <a:rPr lang="en-US" smtClean="0"/>
              <a:pPr/>
              <a:t>‹#›</a:t>
            </a:fld>
            <a:endParaRPr lang="en-US" dirty="0"/>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lvl1pPr>
              <a:defRPr>
                <a:solidFill>
                  <a:schemeClr val="bg1">
                    <a:lumMod val="50000"/>
                  </a:schemeClr>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lumMod val="50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lumMod val="50000"/>
                  </a:schemeClr>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5701411"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9" y="4589463"/>
            <a:ext cx="3948112" cy="1500187"/>
          </a:xfrm>
          <a:prstGeom prst="rect">
            <a:avLst/>
          </a:prstGeo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lvl1pPr>
              <a:defRPr>
                <a:solidFill>
                  <a:schemeClr val="bg1">
                    <a:lumMod val="50000"/>
                  </a:schemeClr>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lumMod val="50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lumMod val="50000"/>
                  </a:schemeClr>
                </a:solidFill>
              </a:defRPr>
            </a:lvl1pPr>
          </a:lstStyle>
          <a:p>
            <a:fld id="{9319E888-69DF-4A19-BF5D-F6CF70DE7D06}" type="slidenum">
              <a:rPr lang="en-US" smtClean="0"/>
              <a:pPr/>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433069"/>
            <a:ext cx="1333500" cy="1333500"/>
          </a:xfrm>
          <a:prstGeom prst="ellipse">
            <a:avLst/>
          </a:prstGeom>
          <a:solidFill>
            <a:schemeClr val="accent5"/>
          </a:solidFill>
        </p:spPr>
        <p:txBody>
          <a:bodyPr anchor="ctr">
            <a:normAutofit/>
          </a:bodyPr>
          <a:lstStyle>
            <a:lvl1pPr marL="0" indent="0" algn="ctr">
              <a:buNone/>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5264150" y="769309"/>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5264150" y="999377"/>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5264150" y="1229445"/>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latin typeface="+mj-lt"/>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000" dirty="0" smtClean="0">
                <a:ln w="3175" cmpd="sng">
                  <a:noFill/>
                </a:ln>
                <a:solidFill>
                  <a:schemeClr val="tx1"/>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CB4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lumMod val="50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endParaRPr lang="en-US" dirty="0"/>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lumMod val="5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bg1">
                    <a:lumMod val="50000"/>
                  </a:schemeClr>
                </a:solidFill>
                <a:effectLst/>
                <a:latin typeface="Open Sans" panose="020B0606030504020204" pitchFamily="34" charset="0"/>
              </a:rPr>
              <a:t>© </a:t>
            </a:r>
            <a:r>
              <a:rPr lang="en-US" sz="1100" b="0" i="0" u="none" strike="noStrike" dirty="0">
                <a:solidFill>
                  <a:schemeClr val="bg1">
                    <a:lumMod val="50000"/>
                  </a:schemeClr>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bg1">
                  <a:lumMod val="50000"/>
                </a:schemeClr>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3934436" y="1122363"/>
            <a:ext cx="4580914"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3934436" y="3602038"/>
            <a:ext cx="4580914" cy="1655762"/>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58293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5829300" cy="4351338"/>
          </a:xfrm>
        </p:spPr>
        <p:txBody>
          <a:bodyPr>
            <a:noAutofit/>
          </a:bodyPr>
          <a:lstStyle/>
          <a:p>
            <a:r>
              <a:rPr lang="en-US" noProof="1"/>
              <a:t>Lorem ipsum dolor sit amet, tollit epicuri est ex, exerci accumsan singulis ei mel. Non blandit massa enim nec dui nunc mattis enim. </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2947988"/>
          </a:xfrm>
        </p:spPr>
        <p:txBody>
          <a:bodyPr>
            <a:noAutofit/>
          </a:bodyPr>
          <a:lstStyle/>
          <a:p>
            <a:r>
              <a:rPr lang="en-US" noProof="1"/>
              <a:t>Lorem ipsum dolor sit amet, tollit epicuri est ex, exerci accumsan singulis ei mel. Non blandit massa enim nec dui nunc mattis enim. </a:t>
            </a:r>
          </a:p>
          <a:p>
            <a:r>
              <a:rPr lang="en-US" noProof="1"/>
              <a:t>Duis aute irure dolor in reprehenderit in voluptate velit esse cillum dolore eu fugiat nulla pariatur. Excepteur sint occaecat cupidatat non provident.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276838"/>
            <a:ext cx="2983378" cy="4285638"/>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589463"/>
            <a:ext cx="2983378"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1645815"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1709738"/>
            <a:ext cx="7886700"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589463"/>
            <a:ext cx="7886700"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7" name="Picture Placeholder 6">
            <a:extLst>
              <a:ext uri="{FF2B5EF4-FFF2-40B4-BE49-F238E27FC236}">
                <a16:creationId xmlns:a16="http://schemas.microsoft.com/office/drawing/2014/main" id="{569E70C5-A888-473B-9A99-EFE2D7E729B6}"/>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0_T_PGO_Diet-4x3.pptx" id="{C6F0194F-429D-4F92-9B36-5DC8240B1CB4}" vid="{618E1394-164D-46D5-99FD-0A3D379744A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0_T_PGO_Diet-4x3.pptx" id="{C6F0194F-429D-4F92-9B36-5DC8240B1CB4}" vid="{C5497AAB-2962-4679-83A0-8F28CAAC8DC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381</TotalTime>
  <Words>333</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Diet</dc:title>
  <dc:creator>PresentationGO.com</dc:creator>
  <dc:description>© Copyright PresentationGo.com</dc:description>
  <dcterms:created xsi:type="dcterms:W3CDTF">2019-11-21T05:08:20Z</dcterms:created>
  <dcterms:modified xsi:type="dcterms:W3CDTF">2021-09-30T17:13:38Z</dcterms:modified>
  <cp:category>Templates</cp:category>
</cp:coreProperties>
</file>