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B46"/>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652" autoAdjust="0"/>
    <p:restoredTop sz="93596" autoAdjust="0"/>
  </p:normalViewPr>
  <p:slideViewPr>
    <p:cSldViewPr snapToGrid="0">
      <p:cViewPr varScale="1">
        <p:scale>
          <a:sx n="146" d="100"/>
          <a:sy n="146" d="100"/>
        </p:scale>
        <p:origin x="534"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9/30/2021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5962650" y="1122363"/>
            <a:ext cx="5391149" cy="2387600"/>
          </a:xfr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5962650" y="3602038"/>
            <a:ext cx="5391149" cy="1655762"/>
          </a:xfrm>
        </p:spPr>
        <p:txBody>
          <a:bodyPr/>
          <a:lstStyle>
            <a:lvl1pPr marL="0" indent="0" algn="l">
              <a:buNone/>
              <a:defRPr sz="2400">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7920038"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7920038"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32464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885826"/>
            <a:ext cx="3725863" cy="3676650"/>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3725863" cy="1500187"/>
          </a:xfrm>
        </p:spPr>
        <p:txBody>
          <a:bodyPr/>
          <a:lstStyle>
            <a:lvl1pPr marL="0" indent="0">
              <a:buNone/>
              <a:defRPr sz="240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2428875"/>
            <a:ext cx="8540750" cy="2133600"/>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589463"/>
            <a:ext cx="8540750" cy="1500187"/>
          </a:xfrm>
        </p:spPr>
        <p:txBody>
          <a:bodyPr/>
          <a:lstStyle>
            <a:lvl1pPr marL="0" indent="0">
              <a:buNone/>
              <a:defRPr sz="240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732155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7321550" cy="1500187"/>
          </a:xfrm>
        </p:spPr>
        <p:txBody>
          <a:bodyPr/>
          <a:lstStyle>
            <a:lvl1pPr marL="0" indent="0">
              <a:buNone/>
              <a:defRPr sz="240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408784" y="652440"/>
            <a:ext cx="1333500" cy="1333500"/>
          </a:xfrm>
          <a:prstGeom prst="ellipse">
            <a:avLst/>
          </a:prstGeom>
          <a:solidFill>
            <a:schemeClr val="accent5"/>
          </a:solidFill>
        </p:spPr>
        <p:txBody>
          <a:bodyPr anchor="ctr">
            <a:normAutofit/>
          </a:bodyPr>
          <a:lstStyle>
            <a:lvl1pPr marL="0" indent="0" algn="ctr">
              <a:buNone/>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8500609" y="940724"/>
            <a:ext cx="1701800" cy="228600"/>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8500609" y="1168057"/>
            <a:ext cx="1701800" cy="228600"/>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8500609" y="1395390"/>
            <a:ext cx="1701800" cy="228600"/>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solidFill>
                  <a:schemeClr val="tx1"/>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CB46"/>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lumMod val="50000"/>
                  </a:schemeClr>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lumMod val="5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lumMod val="5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5"/>
                </a:solidFill>
                <a:effectLst/>
                <a:latin typeface="Open Sans" panose="020B0606030504020204" pitchFamily="34" charset="0"/>
              </a:rPr>
              <a:t>© </a:t>
            </a:r>
            <a:r>
              <a:rPr lang="en-US" sz="1100" b="0" i="0" u="none" strike="noStrike" dirty="0">
                <a:solidFill>
                  <a:schemeClr val="accent5"/>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5"/>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7920038"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7920038"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10515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10515600" cy="32464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885826"/>
            <a:ext cx="3725863" cy="3676650"/>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4589463"/>
            <a:ext cx="3725863" cy="150018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2428875"/>
            <a:ext cx="8540750" cy="2133600"/>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4589463"/>
            <a:ext cx="8540750" cy="1500187"/>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1850" y="1709738"/>
            <a:ext cx="7321550" cy="2852737"/>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831850" y="4589463"/>
            <a:ext cx="7321550"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6</a:t>
            </a:fld>
            <a:endParaRPr lang="en-US"/>
          </a:p>
        </p:txBody>
      </p:sp>
      <p:sp>
        <p:nvSpPr>
          <p:cNvPr id="19" name="Picture Placeholder 18">
            <a:extLst>
              <a:ext uri="{FF2B5EF4-FFF2-40B4-BE49-F238E27FC236}">
                <a16:creationId xmlns:a16="http://schemas.microsoft.com/office/drawing/2014/main" id="{CA3854E8-AB90-3D40-A1E0-DB65361C229C}"/>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8500609" y="940724"/>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8500609" y="1168057"/>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8500609" y="1395390"/>
            <a:ext cx="1701800" cy="228600"/>
          </a:xfrm>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0_T_PGO_Diet-16x9.pptx" id="{6E40B2E4-0205-4982-B4A5-E70C7916BA25}" vid="{EC351207-5359-4391-BBE3-D010103D53EF}"/>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0_T_PGO_Diet-16x9.pptx" id="{6E40B2E4-0205-4982-B4A5-E70C7916BA25}" vid="{78E5B1D0-6D49-4010-9B0F-D36A40366DF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720</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Diet</dc:title>
  <dc:creator>PresentationGO.com</dc:creator>
  <dc:description>© Copyright PresentationGo.com</dc:description>
  <dcterms:created xsi:type="dcterms:W3CDTF">2019-11-21T05:02:10Z</dcterms:created>
  <dcterms:modified xsi:type="dcterms:W3CDTF">2021-09-30T17:14:31Z</dcterms:modified>
  <cp:category>Templates</cp:category>
</cp:coreProperties>
</file>