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03F4A"/>
    <a:srgbClr val="FF6A5E"/>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755" autoAdjust="0"/>
    <p:restoredTop sz="96292" autoAdjust="0"/>
  </p:normalViewPr>
  <p:slideViewPr>
    <p:cSldViewPr snapToGrid="0">
      <p:cViewPr varScale="1">
        <p:scale>
          <a:sx n="130" d="100"/>
          <a:sy n="130" d="100"/>
        </p:scale>
        <p:origin x="942"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9/15/2021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628650" y="3429000"/>
            <a:ext cx="7886700" cy="1673414"/>
          </a:xfrm>
          <a:prstGeom prst="rect">
            <a:avLst/>
          </a:prstGeom>
        </p:spPr>
        <p:txBody>
          <a:bodyPr anchor="b"/>
          <a:lstStyle>
            <a:lvl1pPr algn="ctr">
              <a:defRPr sz="6000">
                <a:solidFill>
                  <a:schemeClr val="accent1">
                    <a:lumMod val="60000"/>
                    <a:lumOff val="40000"/>
                  </a:schemeClr>
                </a:solidFill>
              </a:defRPr>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628650" y="5253924"/>
            <a:ext cx="7886700" cy="740045"/>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3285640" y="365125"/>
            <a:ext cx="5229709"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3285640" y="1825625"/>
            <a:ext cx="5229709"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3285639" y="6356350"/>
            <a:ext cx="1085849" cy="365125"/>
          </a:xfrm>
        </p:spPr>
        <p:txBody>
          <a:bodyPr/>
          <a:lstStyle>
            <a:lvl1pPr>
              <a:defRPr>
                <a:solidFill>
                  <a:schemeClr val="bg1"/>
                </a:solidFill>
              </a:defRPr>
            </a:lvl1pPr>
          </a:lstStyle>
          <a:p>
            <a:r>
              <a:rPr lang="en-US"/>
              <a:t>Date</a:t>
            </a:r>
            <a:endParaRPr lang="en-US" dirty="0"/>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4463511" y="6356350"/>
            <a:ext cx="2790663" cy="365125"/>
          </a:xfrm>
        </p:spPr>
        <p:txBody>
          <a:bodyPr/>
          <a:lstStyle>
            <a:lvl1pPr>
              <a:defRPr>
                <a:solidFill>
                  <a:schemeClr val="bg1"/>
                </a:solidFill>
              </a:defRPr>
            </a:lvl1pPr>
          </a:lstStyle>
          <a:p>
            <a:endParaRPr lang="en-US" dirty="0"/>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7346196" y="6356350"/>
            <a:ext cx="1169153" cy="365125"/>
          </a:xfrm>
        </p:spPr>
        <p:txBody>
          <a:bodyPr/>
          <a:lstStyle>
            <a:lvl1pPr>
              <a:defRPr>
                <a:solidFill>
                  <a:schemeClr val="bg1"/>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3401877" y="365125"/>
            <a:ext cx="5113472" cy="1325563"/>
          </a:xfrm>
        </p:spPr>
        <p:txBody>
          <a:bodyPr/>
          <a:lstStyle>
            <a:lvl1pPr>
              <a:defRPr>
                <a:solidFill>
                  <a:schemeClr val="accent1">
                    <a:lumMod val="60000"/>
                    <a:lumOff val="40000"/>
                  </a:schemeClr>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3401877" y="1825625"/>
            <a:ext cx="5113471"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356460" y="6356350"/>
            <a:ext cx="1136220" cy="365125"/>
          </a:xfrm>
        </p:spPr>
        <p:txBody>
          <a:bodyPr/>
          <a:lstStyle/>
          <a:p>
            <a:r>
              <a:rPr lang="en-US" dirty="0"/>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3262393"/>
            <a:ext cx="7886700" cy="1986797"/>
          </a:xfrm>
          <a:prstGeom prst="rect">
            <a:avLst/>
          </a:prstGeom>
        </p:spPr>
        <p:txBody>
          <a:bodyPr anchor="b"/>
          <a:lstStyle>
            <a:lvl1pPr algn="ct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5401159"/>
            <a:ext cx="7886700" cy="688491"/>
          </a:xfrm>
          <a:prstGeom prst="rect">
            <a:avLst/>
          </a:prstGeo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lvl1pPr>
              <a:defRPr>
                <a:solidFill>
                  <a:schemeClr val="bg1"/>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1"/>
                </a:solidFill>
              </a:defRPr>
            </a:lvl1p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1"/>
                </a:solidFill>
              </a:defRPr>
            </a:lvl1pPr>
          </a:lstStyle>
          <a:p>
            <a:fld id="{9319E888-69DF-4A19-BF5D-F6CF70DE7D06}" type="slidenum">
              <a:rPr lang="en-US" smtClean="0"/>
              <a:pPr/>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1709738"/>
            <a:ext cx="4327820" cy="2852737"/>
          </a:xfrm>
          <a:prstGeom prst="rect">
            <a:avLst/>
          </a:prstGeom>
        </p:spPr>
        <p:txBody>
          <a:bodyPr anchor="b"/>
          <a:lstStyle>
            <a:lvl1pPr>
              <a:defRPr sz="6000">
                <a:solidFill>
                  <a:schemeClr val="accent1">
                    <a:lumMod val="60000"/>
                    <a:lumOff val="40000"/>
                  </a:schemeClr>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4589463"/>
            <a:ext cx="4327820" cy="1500187"/>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709738"/>
            <a:ext cx="5381705" cy="2852737"/>
          </a:xfrm>
          <a:prstGeom prst="rect">
            <a:avLst/>
          </a:prstGeom>
        </p:spPr>
        <p:txBody>
          <a:bodyPr anchor="b"/>
          <a:lstStyle>
            <a:lvl1pPr>
              <a:defRPr sz="6000">
                <a:solidFill>
                  <a:schemeClr val="accent1">
                    <a:lumMod val="60000"/>
                    <a:lumOff val="40000"/>
                  </a:schemeClr>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5381705" cy="1500187"/>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623888" y="242888"/>
            <a:ext cx="1333500" cy="1333500"/>
          </a:xfrm>
          <a:prstGeom prst="ellipse">
            <a:avLst/>
          </a:prstGeom>
          <a:solidFill>
            <a:schemeClr val="accent1"/>
          </a:solidFill>
        </p:spPr>
        <p:txBody>
          <a:bodyPr anchor="ctr">
            <a:normAutofit/>
          </a:bodyPr>
          <a:lstStyle>
            <a:lvl1pPr marL="0" indent="0" algn="ctr">
              <a:buNone/>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2074001" y="539750"/>
            <a:ext cx="1701800" cy="228600"/>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2074001" y="769818"/>
            <a:ext cx="1701800" cy="228600"/>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2074001" y="999886"/>
            <a:ext cx="1701800" cy="228600"/>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bg>
      <p:bgPr>
        <a:solidFill>
          <a:srgbClr val="403F4A"/>
        </a:solidFill>
        <a:effectLst/>
      </p:bgPr>
    </p:bg>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lvl1pPr>
              <a:defRPr>
                <a:solidFill>
                  <a:schemeClr val="bg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accent1">
                    <a:lumMod val="60000"/>
                    <a:lumOff val="40000"/>
                  </a:schemeClr>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accent1">
                    <a:lumMod val="60000"/>
                    <a:lumOff val="40000"/>
                  </a:schemeClr>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9/15/2021</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403F4A"/>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628650" y="3429000"/>
            <a:ext cx="7886700" cy="1673414"/>
          </a:xfrm>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628650" y="5253924"/>
            <a:ext cx="7886700" cy="740045"/>
          </a:xfrm>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3285640" y="365125"/>
            <a:ext cx="5229709"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3286125" y="1825625"/>
            <a:ext cx="5229225" cy="4351338"/>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3285639" y="6356350"/>
            <a:ext cx="1085849"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4463511" y="6356350"/>
            <a:ext cx="2790663"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7346196" y="6356350"/>
            <a:ext cx="1169153"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3401877" y="365125"/>
            <a:ext cx="5113472"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3401877" y="1825625"/>
            <a:ext cx="5113471" cy="4351338"/>
          </a:xfrm>
        </p:spPr>
        <p:txBody>
          <a:bodyPr>
            <a:noAutofit/>
          </a:bodyPr>
          <a:lstStyle/>
          <a:p>
            <a:r>
              <a:rPr lang="en-US" noProof="1"/>
              <a:t>Lorem ipsum dolor sit amet, tollit epicuri est ex, exerci accumsan singulis ei mel. Non blandit massa enim nec dui nunc mattis enim. </a:t>
            </a:r>
          </a:p>
          <a:p>
            <a:r>
              <a:rPr lang="en-US" noProof="1"/>
              <a:t>Duis aute irure dolor in reprehenderit in voluptate velit esse cillum dolore eu fugiat nulla pariatur.</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356460" y="6356350"/>
            <a:ext cx="113622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3262393"/>
            <a:ext cx="7886700" cy="198679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5401159"/>
            <a:ext cx="7886700" cy="688491"/>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1709738"/>
            <a:ext cx="4327820"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4589463"/>
            <a:ext cx="4327820" cy="1500187"/>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623888" y="1709738"/>
            <a:ext cx="5381705" cy="2852737"/>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623888" y="4589463"/>
            <a:ext cx="5381705"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6</a:t>
            </a:fld>
            <a:endParaRPr lang="en-US"/>
          </a:p>
        </p:txBody>
      </p:sp>
      <p:sp>
        <p:nvSpPr>
          <p:cNvPr id="19" name="Picture Placeholder 18">
            <a:extLst>
              <a:ext uri="{FF2B5EF4-FFF2-40B4-BE49-F238E27FC236}">
                <a16:creationId xmlns:a16="http://schemas.microsoft.com/office/drawing/2014/main" id="{340D7D41-D76D-6044-915B-81A34E6B1357}"/>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2074001" y="539750"/>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2074001" y="769818"/>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2074001" y="999886"/>
            <a:ext cx="1701800" cy="228600"/>
          </a:xfrm>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628650" y="365125"/>
            <a:ext cx="7886700" cy="1325563"/>
          </a:xfrm>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a:xfrm>
            <a:off x="628650" y="3709150"/>
            <a:ext cx="7886699" cy="1325880"/>
          </a:xfrm>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a:xfrm>
            <a:off x="3173757" y="6125270"/>
            <a:ext cx="2394180" cy="564455"/>
          </a:xfrm>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a:xfrm>
            <a:off x="6161267" y="6125270"/>
            <a:ext cx="2394180" cy="564455"/>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Sale">
      <a:dk1>
        <a:srgbClr val="000000"/>
      </a:dk1>
      <a:lt1>
        <a:srgbClr val="FFFFFF"/>
      </a:lt1>
      <a:dk2>
        <a:srgbClr val="5E5E5E"/>
      </a:dk2>
      <a:lt2>
        <a:srgbClr val="D5D5D5"/>
      </a:lt2>
      <a:accent1>
        <a:srgbClr val="E9343E"/>
      </a:accent1>
      <a:accent2>
        <a:srgbClr val="C7C8CB"/>
      </a:accent2>
      <a:accent3>
        <a:srgbClr val="000000"/>
      </a:accent3>
      <a:accent4>
        <a:srgbClr val="E9343E"/>
      </a:accent4>
      <a:accent5>
        <a:srgbClr val="E4E5E7"/>
      </a:accent5>
      <a:accent6>
        <a:srgbClr val="E87173"/>
      </a:accent6>
      <a:hlink>
        <a:srgbClr val="C7C8CB"/>
      </a:hlink>
      <a:folHlink>
        <a:srgbClr val="E9343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8_T_PGO_Sales-4x3.pptx" id="{8BA33E16-29D1-4BAB-95BB-96D19358FF79}" vid="{05259507-AE88-431D-B1FF-9C35E2557497}"/>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8_T_PGO_Sales-4x3.pptx" id="{8BA33E16-29D1-4BAB-95BB-96D19358FF79}" vid="{8582A7F2-DD02-4A6E-8A65-7715645BCA9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363</TotalTime>
  <Words>316</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Sales</dc:title>
  <dc:creator>PresentationGO.com</dc:creator>
  <dc:description>© Copyright PresentationGo.com</dc:description>
  <dcterms:created xsi:type="dcterms:W3CDTF">2019-11-21T05:08:20Z</dcterms:created>
  <dcterms:modified xsi:type="dcterms:W3CDTF">2021-09-15T21:58:47Z</dcterms:modified>
  <cp:category>Templates</cp:category>
</cp:coreProperties>
</file>