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3F4A"/>
    <a:srgbClr val="FF6A5E"/>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871" autoAdjust="0"/>
    <p:restoredTop sz="93596" autoAdjust="0"/>
  </p:normalViewPr>
  <p:slideViewPr>
    <p:cSldViewPr snapToGrid="0">
      <p:cViewPr varScale="1">
        <p:scale>
          <a:sx n="106" d="100"/>
          <a:sy n="106" d="100"/>
        </p:scale>
        <p:origin x="198" y="5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3279228"/>
            <a:ext cx="10515600" cy="1544528"/>
          </a:xfrm>
        </p:spPr>
        <p:txBody>
          <a:bodyPr anchor="b"/>
          <a:lstStyle>
            <a:lvl1pPr algn="ctr">
              <a:defRPr sz="6000">
                <a:solidFill>
                  <a:schemeClr val="accent1">
                    <a:lumMod val="60000"/>
                    <a:lumOff val="40000"/>
                  </a:schemeClr>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4960882"/>
            <a:ext cx="10515600" cy="108519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447392" y="365125"/>
            <a:ext cx="7906407"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447392" y="1825625"/>
            <a:ext cx="790640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3447392" y="6356350"/>
            <a:ext cx="1894230" cy="365125"/>
          </a:xfrm>
        </p:spPr>
        <p:txBody>
          <a:bodyPr/>
          <a:lstStyle>
            <a:lvl1pPr>
              <a:defRPr>
                <a:solidFill>
                  <a:schemeClr val="bg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5458680" y="6356350"/>
            <a:ext cx="4114800" cy="365125"/>
          </a:xfrm>
        </p:spPr>
        <p:txBody>
          <a:bodyPr/>
          <a:lstStyle>
            <a:lvl1pPr>
              <a:defRPr>
                <a:solidFill>
                  <a:schemeClr val="bg1"/>
                </a:solidFill>
              </a:defRPr>
            </a:lvl1pPr>
          </a:lstStyle>
          <a:p>
            <a:r>
              <a:rPr lang="en-US"/>
              <a:t>Your Footer Here</a:t>
            </a:r>
            <a:endParaRPr lang="en-US" dirty="0"/>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9690538" y="6356350"/>
            <a:ext cx="1663262" cy="365125"/>
          </a:xfrm>
        </p:spPr>
        <p:txBody>
          <a:bodyPr/>
          <a:lstStyle>
            <a:lvl1pPr>
              <a:defRPr>
                <a:solidFill>
                  <a:schemeClr val="bg1"/>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3648075" y="365125"/>
            <a:ext cx="7705724" cy="1325563"/>
          </a:xfrm>
        </p:spPr>
        <p:txBody>
          <a:bodyPr/>
          <a:lstStyle>
            <a:lvl1pPr>
              <a:defRPr>
                <a:solidFill>
                  <a:schemeClr val="accent1">
                    <a:lumMod val="60000"/>
                    <a:lumOff val="4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3648076" y="1825625"/>
            <a:ext cx="7705724"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062288"/>
            <a:ext cx="10515600" cy="1500187"/>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10515600" cy="150018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6525391" cy="2852737"/>
          </a:xfr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652539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161596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684230" cy="2852737"/>
          </a:xfr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68423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1850" y="226372"/>
            <a:ext cx="1333500" cy="1333500"/>
          </a:xfrm>
          <a:prstGeom prst="ellipse">
            <a:avLst/>
          </a:prstGeom>
          <a:solidFill>
            <a:schemeClr val="accent1"/>
          </a:solidFill>
        </p:spPr>
        <p:txBody>
          <a:bodyPr anchor="ctr">
            <a:normAutofit/>
          </a:bodyPr>
          <a:lstStyle>
            <a:lvl1pPr marL="0" indent="0" algn="ctr">
              <a:buNone/>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36800" y="551489"/>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36800" y="778822"/>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36800" y="1006155"/>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rgbClr val="403F4A"/>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lumMod val="60000"/>
                    <a:lumOff val="4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lumMod val="60000"/>
                    <a:lumOff val="4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403F4A"/>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ale">
      <a:dk1>
        <a:srgbClr val="000000"/>
      </a:dk1>
      <a:lt1>
        <a:srgbClr val="FFFFFF"/>
      </a:lt1>
      <a:dk2>
        <a:srgbClr val="5E5E5E"/>
      </a:dk2>
      <a:lt2>
        <a:srgbClr val="D5D5D5"/>
      </a:lt2>
      <a:accent1>
        <a:srgbClr val="E9343E"/>
      </a:accent1>
      <a:accent2>
        <a:srgbClr val="C7C8CB"/>
      </a:accent2>
      <a:accent3>
        <a:srgbClr val="000000"/>
      </a:accent3>
      <a:accent4>
        <a:srgbClr val="E9343E"/>
      </a:accent4>
      <a:accent5>
        <a:srgbClr val="E4E5E7"/>
      </a:accent5>
      <a:accent6>
        <a:srgbClr val="E87173"/>
      </a:accent6>
      <a:hlink>
        <a:srgbClr val="C7C8CB"/>
      </a:hlink>
      <a:folHlink>
        <a:srgbClr val="E9343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8_T_PGO_Sales-16x9.pptx" id="{C163C18F-A93F-42A5-9C86-F614C8BAF653}" vid="{E3BFF362-03F3-4589-B955-EF7FCDB5BB8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8_T_PGO_Sales-16x9.pptx" id="{C163C18F-A93F-42A5-9C86-F614C8BAF653}" vid="{AD8294BC-3A68-4F36-BFFF-ECE2DEF2865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487</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Sales</dc:title>
  <dc:creator>PresentationGO.com</dc:creator>
  <dc:description>© Copyright PresentationGo.com</dc:description>
  <dcterms:created xsi:type="dcterms:W3CDTF">2019-11-21T05:02:10Z</dcterms:created>
  <dcterms:modified xsi:type="dcterms:W3CDTF">2021-09-15T21:59:09Z</dcterms:modified>
  <cp:category>Templates</cp:category>
</cp:coreProperties>
</file>