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70" autoAdjust="0"/>
    <p:restoredTop sz="96327" autoAdjust="0"/>
  </p:normalViewPr>
  <p:slideViewPr>
    <p:cSldViewPr snapToGrid="0">
      <p:cViewPr>
        <p:scale>
          <a:sx n="125" d="100"/>
          <a:sy n="125" d="100"/>
        </p:scale>
        <p:origin x="2634" y="5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9/14/2021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143000" y="1122363"/>
            <a:ext cx="6858000" cy="2387600"/>
          </a:xfrm>
          <a:prstGeom prst="rect">
            <a:avLst/>
          </a:prstGeom>
        </p:spPr>
        <p:txBody>
          <a:bodyPr anchor="b"/>
          <a:lstStyle>
            <a:lvl1pPr algn="ctr">
              <a:defRPr sz="6000" b="1">
                <a:solidFill>
                  <a:schemeClr val="accent2"/>
                </a:solidFill>
                <a:effectLst>
                  <a:outerShdw blurRad="38100" dist="38100" dir="2700000" algn="tl">
                    <a:srgbClr val="000000">
                      <a:alpha val="43137"/>
                    </a:srgbClr>
                  </a:outerShdw>
                </a:effectLst>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1406580"/>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2806262"/>
            <a:ext cx="7886700" cy="311106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dirty="0"/>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3626068" y="365125"/>
            <a:ext cx="4889281"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3626068" y="1825625"/>
            <a:ext cx="4889281"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dirty="0"/>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lvl1pPr>
              <a:defRPr>
                <a:solidFill>
                  <a:schemeClr val="tx1"/>
                </a:solidFill>
              </a:defRPr>
            </a:lvl1pPr>
          </a:lstStyle>
          <a:p>
            <a:endParaRPr lang="en-US" dirty="0"/>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lvl1pPr>
              <a:defRPr>
                <a:solidFill>
                  <a:schemeClr val="tx1"/>
                </a:solidFill>
              </a:defRPr>
            </a:lvl1pPr>
          </a:lstStyle>
          <a:p>
            <a:fld id="{83A218E8-C0C8-4525-BD5F-99356FF4A842}" type="slidenum">
              <a:rPr lang="en-US" smtClean="0"/>
              <a:pPr/>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1105887"/>
            <a:ext cx="7886700" cy="1937352"/>
          </a:xfrm>
          <a:prstGeom prst="rect">
            <a:avLst/>
          </a:prstGeom>
        </p:spPr>
        <p:txBody>
          <a:bodyPr anchor="b"/>
          <a:lstStyle>
            <a:lvl1pPr algn="ctr">
              <a:defRPr sz="6000" b="1">
                <a:solidFill>
                  <a:schemeClr val="accent2"/>
                </a:solidFill>
                <a:effectLst>
                  <a:outerShdw blurRad="38100" dist="38100" dir="2700000" algn="tl">
                    <a:srgbClr val="000000">
                      <a:alpha val="43137"/>
                    </a:srgbClr>
                  </a:outerShdw>
                </a:effectLst>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4435366" y="3899339"/>
            <a:ext cx="4075222" cy="1759388"/>
          </a:xfrm>
          <a:prstGeom prst="rect">
            <a:avLst/>
          </a:prstGeom>
        </p:spPr>
        <p:txBody>
          <a:bodyPr/>
          <a:lstStyle>
            <a:lvl1pPr marL="0" indent="0" algn="ctr">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lvl1pPr>
              <a:defRPr>
                <a:solidFill>
                  <a:schemeClr val="tx1"/>
                </a:solidFill>
              </a:defRPr>
            </a:lvl1p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lvl1pPr>
              <a:defRPr>
                <a:solidFill>
                  <a:schemeClr val="tx1"/>
                </a:solidFill>
              </a:defRPr>
            </a:lvl1p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tx1"/>
                </a:solidFill>
              </a:defRPr>
            </a:lvl1pPr>
          </a:lstStyle>
          <a:p>
            <a:fld id="{9319E888-69DF-4A19-BF5D-F6CF70DE7D06}" type="slidenum">
              <a:rPr lang="en-US" smtClean="0"/>
              <a:pPr/>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3174124" y="1709738"/>
            <a:ext cx="5336464" cy="2852737"/>
          </a:xfrm>
          <a:prstGeom prst="rect">
            <a:avLst/>
          </a:prstGeom>
        </p:spPr>
        <p:txBody>
          <a:bodyPr anchor="b"/>
          <a:lstStyle>
            <a:lvl1pPr>
              <a:defRPr sz="6000" b="1">
                <a:solidFill>
                  <a:schemeClr val="accent2"/>
                </a:solidFill>
                <a:effectLst>
                  <a:outerShdw blurRad="38100" dist="38100" dir="2700000" algn="tl">
                    <a:srgbClr val="000000">
                      <a:alpha val="43137"/>
                    </a:srgbClr>
                  </a:outerShdw>
                </a:effectLst>
              </a:defRPr>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3174124" y="4589463"/>
            <a:ext cx="5336464" cy="150018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1709738"/>
            <a:ext cx="7886700" cy="2852737"/>
          </a:xfrm>
          <a:prstGeom prst="rect">
            <a:avLst/>
          </a:prstGeom>
        </p:spPr>
        <p:txBody>
          <a:bodyPr anchor="b"/>
          <a:lstStyle>
            <a:lvl1pPr>
              <a:defRPr sz="6000" b="1">
                <a:solidFill>
                  <a:schemeClr val="accent2"/>
                </a:solidFill>
                <a:effectLst>
                  <a:outerShdw blurRad="38100" dist="38100" dir="2700000" algn="tl">
                    <a:srgbClr val="000000">
                      <a:alpha val="43137"/>
                    </a:srgbClr>
                  </a:outerShdw>
                </a:effectLst>
              </a:defRPr>
            </a:lvl1pPr>
          </a:lstStyle>
          <a:p>
            <a:r>
              <a:rPr lang="en-US"/>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7186612" y="433069"/>
            <a:ext cx="1333500" cy="1333500"/>
          </a:xfrm>
          <a:prstGeom prst="ellipse">
            <a:avLst/>
          </a:prstGeom>
          <a:solidFill>
            <a:schemeClr val="accent5"/>
          </a:solidFill>
        </p:spPr>
        <p:txBody>
          <a:bodyPr anchor="ctr">
            <a:normAutofit/>
          </a:bodyPr>
          <a:lstStyle>
            <a:lvl1pPr marL="0" indent="0" algn="ctr">
              <a:buNone/>
              <a:defRPr sz="1400"/>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1833005"/>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2063073"/>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2293141"/>
            <a:ext cx="1701800" cy="228600"/>
          </a:xfrm>
          <a:noFill/>
        </p:spPr>
        <p:txBody>
          <a:bodyPr anchor="ctr">
            <a:noAutofit/>
          </a:bodyPr>
          <a:lstStyle>
            <a:lvl1pPr marL="0" indent="0" algn="ctr">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lvl1pPr>
              <a:defRPr b="1">
                <a:solidFill>
                  <a:schemeClr val="accent2"/>
                </a:solidFill>
                <a:effectLst>
                  <a:outerShdw blurRad="38100" dist="38100" dir="2700000" algn="tl">
                    <a:srgbClr val="000000">
                      <a:alpha val="43137"/>
                    </a:srgbClr>
                  </a:outerShdw>
                </a:effectLst>
              </a:defRPr>
            </a:lvl1p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000" b="1" dirty="0" smtClean="0">
                <a:ln w="3175" cmpd="sng">
                  <a:noFill/>
                </a:ln>
                <a:solidFill>
                  <a:schemeClr val="accent2"/>
                </a:solidFill>
                <a:effectLst>
                  <a:outerShdw blurRad="38100" dist="38100" dir="2700000" algn="tl">
                    <a:srgbClr val="000000">
                      <a:alpha val="43137"/>
                    </a:srgbClr>
                  </a:outerShdw>
                </a:effectLst>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solidFill>
                  <a:schemeClr val="bg1"/>
                </a:solidFill>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solidFill>
                  <a:schemeClr val="bg1"/>
                </a:solidFill>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9/14/2021</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solidFill>
              </a:defRPr>
            </a:lvl1pPr>
          </a:lstStyle>
          <a:p>
            <a:r>
              <a:rPr lang="en-US" dirty="0"/>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1143000" y="1122363"/>
            <a:ext cx="6858000" cy="2387600"/>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1143000" y="3602038"/>
            <a:ext cx="6858000" cy="1655762"/>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1406580"/>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2806700"/>
            <a:ext cx="7886700" cy="3109913"/>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provident.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3626068" y="365125"/>
            <a:ext cx="4889281"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3625850" y="1825625"/>
            <a:ext cx="4889500" cy="4351338"/>
          </a:xfrm>
        </p:spPr>
        <p:txBody>
          <a:bodyPr>
            <a:noAutofit/>
          </a:bodyPr>
          <a:lstStyle/>
          <a:p>
            <a:r>
              <a:rPr lang="en-US" noProof="1"/>
              <a:t>Lorem ipsum dolor sit amet, tollit epicuri est ex, exerci accumsan singulis ei mel. Non blandit massa enim nec dui nunc mattis enim. </a:t>
            </a:r>
          </a:p>
          <a:p>
            <a:r>
              <a:rPr lang="en-US" noProof="1"/>
              <a:t>Duis aute irure dolor in reprehenderit in voluptate velit esse cillum dolore eu fugiat nulla pariatur. Excepteur sint occaecat cupidatat.</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1105887"/>
            <a:ext cx="7886700" cy="1937352"/>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4435366" y="3899339"/>
            <a:ext cx="4075222" cy="1759388"/>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7" name="Picture Placeholder 6">
            <a:extLst>
              <a:ext uri="{FF2B5EF4-FFF2-40B4-BE49-F238E27FC236}">
                <a16:creationId xmlns:a16="http://schemas.microsoft.com/office/drawing/2014/main" id="{4E1E46E2-51FF-48E8-89C4-4395B6E1E247}"/>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7_T_PGO_Golden-Waves-4x3.pptx" id="{83DEF383-DB79-4F46-B334-3920B5DA072E}" vid="{EAB9AEE8-A1A6-43A4-8C2B-487A378D128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7_T_PGO_Golden-Waves-4x3.pptx" id="{83DEF383-DB79-4F46-B334-3920B5DA072E}" vid="{1F154D7C-36C2-4129-820D-B63C9EE980A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331</TotalTime>
  <Words>328</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Golden Waves</dc:title>
  <dc:creator>PresentationGO.com</dc:creator>
  <dc:description>© Copyright PresentationGo.com</dc:description>
  <dcterms:created xsi:type="dcterms:W3CDTF">2019-11-21T05:08:20Z</dcterms:created>
  <dcterms:modified xsi:type="dcterms:W3CDTF">2021-09-14T18:07:29Z</dcterms:modified>
  <cp:category>Templates</cp:category>
</cp:coreProperties>
</file>