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76" r:id="rId1"/>
    <p:sldMasterId id="2147483668" r:id="rId2"/>
  </p:sldMasterIdLst>
  <p:notesMasterIdLst>
    <p:notesMasterId r:id="rId11"/>
  </p:notesMasterIdLst>
  <p:sldIdLst>
    <p:sldId id="342" r:id="rId3"/>
    <p:sldId id="345" r:id="rId4"/>
    <p:sldId id="346" r:id="rId5"/>
    <p:sldId id="343" r:id="rId6"/>
    <p:sldId id="344" r:id="rId7"/>
    <p:sldId id="347" r:id="rId8"/>
    <p:sldId id="348" r:id="rId9"/>
    <p:sldId id="307"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2527" autoAdjust="0"/>
    <p:restoredTop sz="93605" autoAdjust="0"/>
  </p:normalViewPr>
  <p:slideViewPr>
    <p:cSldViewPr snapToGrid="0">
      <p:cViewPr>
        <p:scale>
          <a:sx n="75" d="100"/>
          <a:sy n="75" d="100"/>
        </p:scale>
        <p:origin x="2262" y="170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9/1/2021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1</a:t>
            </a:fld>
            <a:endParaRPr lang="en-US"/>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2</a:t>
            </a:fld>
            <a:endParaRPr lang="en-US"/>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3</a:t>
            </a:fld>
            <a:endParaRPr lang="en-US"/>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4</a:t>
            </a:fld>
            <a:endParaRPr lang="en-US"/>
          </a:p>
        </p:txBody>
      </p:sp>
    </p:spTree>
    <p:extLst>
      <p:ext uri="{BB962C8B-B14F-4D97-AF65-F5344CB8AC3E}">
        <p14:creationId xmlns:p14="http://schemas.microsoft.com/office/powerpoint/2010/main" val="798514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5</a:t>
            </a:fld>
            <a:endParaRPr lang="en-US"/>
          </a:p>
        </p:txBody>
      </p:sp>
    </p:spTree>
    <p:extLst>
      <p:ext uri="{BB962C8B-B14F-4D97-AF65-F5344CB8AC3E}">
        <p14:creationId xmlns:p14="http://schemas.microsoft.com/office/powerpoint/2010/main" val="421242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6</a:t>
            </a:fld>
            <a:endParaRPr lang="en-US"/>
          </a:p>
        </p:txBody>
      </p:sp>
    </p:spTree>
    <p:extLst>
      <p:ext uri="{BB962C8B-B14F-4D97-AF65-F5344CB8AC3E}">
        <p14:creationId xmlns:p14="http://schemas.microsoft.com/office/powerpoint/2010/main" val="24516831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7</a:t>
            </a:fld>
            <a:endParaRPr lang="en-US"/>
          </a:p>
        </p:txBody>
      </p:sp>
    </p:spTree>
    <p:extLst>
      <p:ext uri="{BB962C8B-B14F-4D97-AF65-F5344CB8AC3E}">
        <p14:creationId xmlns:p14="http://schemas.microsoft.com/office/powerpoint/2010/main" val="1388444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A2A6FDFB-46FD-4D32-A054-BC9C55F6A02B}"/>
              </a:ext>
            </a:extLst>
          </p:cNvPr>
          <p:cNvSpPr>
            <a:spLocks noGrp="1"/>
          </p:cNvSpPr>
          <p:nvPr>
            <p:ph type="ctrTitle"/>
          </p:nvPr>
        </p:nvSpPr>
        <p:spPr>
          <a:xfrm>
            <a:off x="1524000" y="1122363"/>
            <a:ext cx="9144000" cy="2387600"/>
          </a:xfrm>
          <a:effectLst>
            <a:outerShdw blurRad="50800" dist="38100" dir="2700000" algn="tl" rotWithShape="0">
              <a:prstClr val="black">
                <a:alpha val="40000"/>
              </a:prstClr>
            </a:outerShdw>
          </a:effectLst>
        </p:spPr>
        <p:txBody>
          <a:bodyPr anchor="b"/>
          <a:lstStyle>
            <a:lvl1pPr algn="ctr">
              <a:defRPr sz="6000" b="1">
                <a:solidFill>
                  <a:schemeClr val="accent2"/>
                </a:solidFill>
              </a:defRPr>
            </a:lvl1pPr>
          </a:lstStyle>
          <a:p>
            <a:r>
              <a:rPr lang="en-US" dirty="0"/>
              <a:t>Click to edit Master title style</a:t>
            </a:r>
          </a:p>
        </p:txBody>
      </p:sp>
      <p:sp>
        <p:nvSpPr>
          <p:cNvPr id="20" name="Subtitle 2">
            <a:extLst>
              <a:ext uri="{FF2B5EF4-FFF2-40B4-BE49-F238E27FC236}">
                <a16:creationId xmlns:a16="http://schemas.microsoft.com/office/drawing/2014/main" id="{C1F0D0AA-12EA-49AC-BF55-4B2556467E4C}"/>
              </a:ext>
            </a:extLst>
          </p:cNvPr>
          <p:cNvSpPr>
            <a:spLocks noGrp="1"/>
          </p:cNvSpPr>
          <p:nvPr>
            <p:ph type="subTitle" idx="1"/>
          </p:nvPr>
        </p:nvSpPr>
        <p:spPr>
          <a:xfrm>
            <a:off x="1524000" y="3602038"/>
            <a:ext cx="9144000" cy="1655762"/>
          </a:xfrm>
        </p:spPr>
        <p:txBody>
          <a:bodyPr/>
          <a:lstStyle>
            <a:lvl1pPr marL="0" indent="0" algn="ctr">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21" name="Date Placeholder 3">
            <a:extLst>
              <a:ext uri="{FF2B5EF4-FFF2-40B4-BE49-F238E27FC236}">
                <a16:creationId xmlns:a16="http://schemas.microsoft.com/office/drawing/2014/main" id="{D611355A-2485-4AA5-91FA-EA5F3157B7B3}"/>
              </a:ext>
            </a:extLst>
          </p:cNvPr>
          <p:cNvSpPr>
            <a:spLocks noGrp="1"/>
          </p:cNvSpPr>
          <p:nvPr>
            <p:ph type="dt" sz="half" idx="10"/>
          </p:nvPr>
        </p:nvSpPr>
        <p:spPr>
          <a:xfrm>
            <a:off x="838200" y="6356350"/>
            <a:ext cx="2743200" cy="365125"/>
          </a:xfrm>
        </p:spPr>
        <p:txBody>
          <a:bodyPr/>
          <a:lstStyle/>
          <a:p>
            <a:r>
              <a:rPr lang="en-US"/>
              <a:t>Date</a:t>
            </a:r>
          </a:p>
        </p:txBody>
      </p:sp>
      <p:sp>
        <p:nvSpPr>
          <p:cNvPr id="23" name="Footer Placeholder 4">
            <a:extLst>
              <a:ext uri="{FF2B5EF4-FFF2-40B4-BE49-F238E27FC236}">
                <a16:creationId xmlns:a16="http://schemas.microsoft.com/office/drawing/2014/main" id="{64A10338-DE30-4CA9-A21B-D50D6579B160}"/>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4" name="Slide Number Placeholder 5">
            <a:extLst>
              <a:ext uri="{FF2B5EF4-FFF2-40B4-BE49-F238E27FC236}">
                <a16:creationId xmlns:a16="http://schemas.microsoft.com/office/drawing/2014/main" id="{49D5EB62-2B81-475B-92EC-DEB93DC3B249}"/>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1706071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D08B00A-9A13-4AB1-A72D-2F499BA2EBAB}"/>
              </a:ext>
            </a:extLst>
          </p:cNvPr>
          <p:cNvSpPr>
            <a:spLocks noGrp="1"/>
          </p:cNvSpPr>
          <p:nvPr>
            <p:ph type="title"/>
          </p:nvPr>
        </p:nvSpPr>
        <p:spPr>
          <a:xfrm>
            <a:off x="838200" y="1208087"/>
            <a:ext cx="10515600" cy="1325563"/>
          </a:xfrm>
        </p:spPr>
        <p:txBody>
          <a:bodyPr/>
          <a:lstStyle/>
          <a:p>
            <a:r>
              <a:rPr lang="en-US" dirty="0"/>
              <a:t>Click to edit Master title style</a:t>
            </a:r>
          </a:p>
        </p:txBody>
      </p:sp>
      <p:sp>
        <p:nvSpPr>
          <p:cNvPr id="18" name="Content Placeholder 2">
            <a:extLst>
              <a:ext uri="{FF2B5EF4-FFF2-40B4-BE49-F238E27FC236}">
                <a16:creationId xmlns:a16="http://schemas.microsoft.com/office/drawing/2014/main" id="{489DC5E6-DDCD-4B67-B47F-0BD6C54B83D2}"/>
              </a:ext>
            </a:extLst>
          </p:cNvPr>
          <p:cNvSpPr>
            <a:spLocks noGrp="1"/>
          </p:cNvSpPr>
          <p:nvPr>
            <p:ph idx="1"/>
          </p:nvPr>
        </p:nvSpPr>
        <p:spPr>
          <a:xfrm>
            <a:off x="838200" y="2657475"/>
            <a:ext cx="10515600" cy="325755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9" name="Date Placeholder 3">
            <a:extLst>
              <a:ext uri="{FF2B5EF4-FFF2-40B4-BE49-F238E27FC236}">
                <a16:creationId xmlns:a16="http://schemas.microsoft.com/office/drawing/2014/main" id="{768C53B7-7FCD-400A-9752-7BFFD8BB3D75}"/>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10C428BE-FED7-45A5-9425-7445C51F35BB}"/>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18FDE52B-46E4-490F-8D9A-1A96457A334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16057573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8888851-8419-4D40-B1E3-9D279F24C731}"/>
              </a:ext>
            </a:extLst>
          </p:cNvPr>
          <p:cNvSpPr>
            <a:spLocks noGrp="1"/>
          </p:cNvSpPr>
          <p:nvPr>
            <p:ph type="title"/>
          </p:nvPr>
        </p:nvSpPr>
        <p:spPr>
          <a:xfrm>
            <a:off x="4700588" y="365125"/>
            <a:ext cx="6653212" cy="1325563"/>
          </a:xfrm>
        </p:spPr>
        <p:txBody>
          <a:bodyPr/>
          <a:lstStyle/>
          <a:p>
            <a:r>
              <a:rPr lang="en-US" dirty="0"/>
              <a:t>Click to edit Master title style</a:t>
            </a:r>
          </a:p>
        </p:txBody>
      </p:sp>
      <p:sp>
        <p:nvSpPr>
          <p:cNvPr id="18" name="Content Placeholder 2">
            <a:extLst>
              <a:ext uri="{FF2B5EF4-FFF2-40B4-BE49-F238E27FC236}">
                <a16:creationId xmlns:a16="http://schemas.microsoft.com/office/drawing/2014/main" id="{9CCD0F33-6122-4DA2-AA9D-CA48CEFB9225}"/>
              </a:ext>
            </a:extLst>
          </p:cNvPr>
          <p:cNvSpPr>
            <a:spLocks noGrp="1"/>
          </p:cNvSpPr>
          <p:nvPr>
            <p:ph idx="1"/>
          </p:nvPr>
        </p:nvSpPr>
        <p:spPr>
          <a:xfrm>
            <a:off x="4700588" y="1825625"/>
            <a:ext cx="6653212"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Date Placeholder 3">
            <a:extLst>
              <a:ext uri="{FF2B5EF4-FFF2-40B4-BE49-F238E27FC236}">
                <a16:creationId xmlns:a16="http://schemas.microsoft.com/office/drawing/2014/main" id="{7A8A3FA1-377F-4383-B7E8-14D9409AF64B}"/>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566F5CF8-699B-4A09-9AD0-718B0175E486}"/>
              </a:ext>
            </a:extLst>
          </p:cNvPr>
          <p:cNvSpPr>
            <a:spLocks noGrp="1"/>
          </p:cNvSpPr>
          <p:nvPr>
            <p:ph type="ftr" sz="quarter" idx="11"/>
          </p:nvPr>
        </p:nvSpPr>
        <p:spPr>
          <a:xfrm>
            <a:off x="4038600" y="6356350"/>
            <a:ext cx="4114800" cy="365125"/>
          </a:xfrm>
        </p:spPr>
        <p:txBody>
          <a:bodyPr/>
          <a:lstStyle>
            <a:lvl1pPr>
              <a:defRPr>
                <a:solidFill>
                  <a:schemeClr val="tx1"/>
                </a:solidFill>
              </a:defRPr>
            </a:lvl1pPr>
          </a:lstStyle>
          <a:p>
            <a:r>
              <a:rPr lang="en-US"/>
              <a:t>Your Footer Here</a:t>
            </a:r>
            <a:endParaRPr lang="en-US" dirty="0"/>
          </a:p>
        </p:txBody>
      </p:sp>
      <p:sp>
        <p:nvSpPr>
          <p:cNvPr id="21" name="Slide Number Placeholder 5">
            <a:extLst>
              <a:ext uri="{FF2B5EF4-FFF2-40B4-BE49-F238E27FC236}">
                <a16:creationId xmlns:a16="http://schemas.microsoft.com/office/drawing/2014/main" id="{7C55771C-35B2-4842-A572-EEE14A727DBF}"/>
              </a:ext>
            </a:extLst>
          </p:cNvPr>
          <p:cNvSpPr>
            <a:spLocks noGrp="1"/>
          </p:cNvSpPr>
          <p:nvPr>
            <p:ph type="sldNum" sz="quarter" idx="12"/>
          </p:nvPr>
        </p:nvSpPr>
        <p:spPr>
          <a:xfrm>
            <a:off x="8610600" y="6356350"/>
            <a:ext cx="2743200" cy="365125"/>
          </a:xfrm>
        </p:spPr>
        <p:txBody>
          <a:bodyPr/>
          <a:lstStyle>
            <a:lvl1pPr>
              <a:defRPr>
                <a:solidFill>
                  <a:schemeClr val="tx1"/>
                </a:solidFill>
              </a:defRPr>
            </a:lvl1pPr>
          </a:lstStyle>
          <a:p>
            <a:fld id="{672B7600-67E3-4D97-B453-880E2742B982}" type="slidenum">
              <a:rPr lang="en-US" smtClean="0"/>
              <a:pPr/>
              <a:t>‹#›</a:t>
            </a:fld>
            <a:endParaRPr lang="en-US"/>
          </a:p>
        </p:txBody>
      </p:sp>
    </p:spTree>
    <p:extLst>
      <p:ext uri="{BB962C8B-B14F-4D97-AF65-F5344CB8AC3E}">
        <p14:creationId xmlns:p14="http://schemas.microsoft.com/office/powerpoint/2010/main" val="3253473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C7E228BF-1CA5-4856-ADE1-3CF4E8475976}"/>
              </a:ext>
            </a:extLst>
          </p:cNvPr>
          <p:cNvSpPr>
            <a:spLocks noGrp="1"/>
          </p:cNvSpPr>
          <p:nvPr>
            <p:ph type="title"/>
          </p:nvPr>
        </p:nvSpPr>
        <p:spPr>
          <a:xfrm>
            <a:off x="831850" y="376238"/>
            <a:ext cx="10515600" cy="2162175"/>
          </a:xfrm>
        </p:spPr>
        <p:txBody>
          <a:bodyPr anchor="b"/>
          <a:lstStyle>
            <a:lvl1pPr algn="ctr">
              <a:defRPr sz="6000" b="1">
                <a:solidFill>
                  <a:schemeClr val="accent2"/>
                </a:solidFill>
                <a:effectLst>
                  <a:outerShdw blurRad="38100" dist="38100" dir="2700000" algn="tl">
                    <a:srgbClr val="000000">
                      <a:alpha val="43137"/>
                    </a:srgbClr>
                  </a:outerShdw>
                </a:effectLst>
              </a:defRPr>
            </a:lvl1pPr>
          </a:lstStyle>
          <a:p>
            <a:r>
              <a:rPr lang="en-US" dirty="0"/>
              <a:t>Click to edit Master title style</a:t>
            </a:r>
          </a:p>
        </p:txBody>
      </p:sp>
      <p:sp>
        <p:nvSpPr>
          <p:cNvPr id="9" name="Text Placeholder 2">
            <a:extLst>
              <a:ext uri="{FF2B5EF4-FFF2-40B4-BE49-F238E27FC236}">
                <a16:creationId xmlns:a16="http://schemas.microsoft.com/office/drawing/2014/main" id="{A75560DB-B208-41C1-AC26-ACACF8AE7CCD}"/>
              </a:ext>
            </a:extLst>
          </p:cNvPr>
          <p:cNvSpPr>
            <a:spLocks noGrp="1"/>
          </p:cNvSpPr>
          <p:nvPr>
            <p:ph type="body" idx="1"/>
          </p:nvPr>
        </p:nvSpPr>
        <p:spPr>
          <a:xfrm>
            <a:off x="6096000" y="3775076"/>
            <a:ext cx="5251450" cy="1511300"/>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78CD13F7-FE5E-4564-955B-78635E1D6BD1}"/>
              </a:ext>
            </a:extLst>
          </p:cNvPr>
          <p:cNvSpPr>
            <a:spLocks noGrp="1"/>
          </p:cNvSpPr>
          <p:nvPr>
            <p:ph type="dt" sz="half" idx="10"/>
          </p:nvPr>
        </p:nvSpPr>
        <p:spPr>
          <a:xfrm>
            <a:off x="838200" y="6356350"/>
            <a:ext cx="2743200" cy="365125"/>
          </a:xfrm>
        </p:spPr>
        <p:txBody>
          <a:bodyPr/>
          <a:lstStyle>
            <a:lvl1pPr>
              <a:defRPr>
                <a:solidFill>
                  <a:schemeClr val="tx1"/>
                </a:solidFill>
              </a:defRPr>
            </a:lvl1pPr>
          </a:lstStyle>
          <a:p>
            <a:r>
              <a:rPr lang="en-US"/>
              <a:t>Date</a:t>
            </a:r>
          </a:p>
        </p:txBody>
      </p:sp>
      <p:sp>
        <p:nvSpPr>
          <p:cNvPr id="11" name="Footer Placeholder 4">
            <a:extLst>
              <a:ext uri="{FF2B5EF4-FFF2-40B4-BE49-F238E27FC236}">
                <a16:creationId xmlns:a16="http://schemas.microsoft.com/office/drawing/2014/main" id="{DFEC6B85-2D6C-4E54-AFB1-FC9C8C5BCCCD}"/>
              </a:ext>
            </a:extLst>
          </p:cNvPr>
          <p:cNvSpPr>
            <a:spLocks noGrp="1"/>
          </p:cNvSpPr>
          <p:nvPr>
            <p:ph type="ftr" sz="quarter" idx="11"/>
          </p:nvPr>
        </p:nvSpPr>
        <p:spPr>
          <a:xfrm>
            <a:off x="4038600" y="6356350"/>
            <a:ext cx="4114800" cy="365125"/>
          </a:xfrm>
        </p:spPr>
        <p:txBody>
          <a:bodyPr/>
          <a:lstStyle>
            <a:lvl1pPr>
              <a:defRPr>
                <a:solidFill>
                  <a:schemeClr val="tx1"/>
                </a:solidFill>
              </a:defRPr>
            </a:lvl1pPr>
          </a:lstStyle>
          <a:p>
            <a:r>
              <a:rPr lang="en-US"/>
              <a:t>Your Footer Here</a:t>
            </a:r>
          </a:p>
        </p:txBody>
      </p:sp>
      <p:sp>
        <p:nvSpPr>
          <p:cNvPr id="12" name="Slide Number Placeholder 5">
            <a:extLst>
              <a:ext uri="{FF2B5EF4-FFF2-40B4-BE49-F238E27FC236}">
                <a16:creationId xmlns:a16="http://schemas.microsoft.com/office/drawing/2014/main" id="{C0A08B1B-1C08-468B-84FB-AF1608C8E4FD}"/>
              </a:ext>
            </a:extLst>
          </p:cNvPr>
          <p:cNvSpPr>
            <a:spLocks noGrp="1"/>
          </p:cNvSpPr>
          <p:nvPr>
            <p:ph type="sldNum" sz="quarter" idx="12"/>
          </p:nvPr>
        </p:nvSpPr>
        <p:spPr>
          <a:xfrm>
            <a:off x="8610600" y="6356350"/>
            <a:ext cx="2743200" cy="365125"/>
          </a:xfrm>
        </p:spPr>
        <p:txBody>
          <a:bodyPr/>
          <a:lstStyle>
            <a:lvl1pPr>
              <a:defRPr>
                <a:solidFill>
                  <a:schemeClr val="tx1"/>
                </a:solidFill>
              </a:defRPr>
            </a:lvl1pPr>
          </a:lstStyle>
          <a:p>
            <a:fld id="{672B7600-67E3-4D97-B453-880E2742B982}" type="slidenum">
              <a:rPr lang="en-US" smtClean="0"/>
              <a:pPr/>
              <a:t>‹#›</a:t>
            </a:fld>
            <a:endParaRPr lang="en-US"/>
          </a:p>
        </p:txBody>
      </p:sp>
    </p:spTree>
    <p:extLst>
      <p:ext uri="{BB962C8B-B14F-4D97-AF65-F5344CB8AC3E}">
        <p14:creationId xmlns:p14="http://schemas.microsoft.com/office/powerpoint/2010/main" val="2092352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74985E82-8BBB-4140-ADE7-3211B76C0426}"/>
              </a:ext>
            </a:extLst>
          </p:cNvPr>
          <p:cNvSpPr>
            <a:spLocks noGrp="1"/>
          </p:cNvSpPr>
          <p:nvPr>
            <p:ph type="title"/>
          </p:nvPr>
        </p:nvSpPr>
        <p:spPr>
          <a:xfrm>
            <a:off x="4914900" y="1709738"/>
            <a:ext cx="6432550" cy="2852737"/>
          </a:xfrm>
        </p:spPr>
        <p:txBody>
          <a:bodyPr anchor="b"/>
          <a:lstStyle>
            <a:lvl1pPr>
              <a:defRPr sz="6000" b="1">
                <a:solidFill>
                  <a:schemeClr val="accent2"/>
                </a:solidFill>
                <a:effectLst>
                  <a:outerShdw blurRad="38100" dist="38100" dir="2700000" algn="tl">
                    <a:srgbClr val="000000">
                      <a:alpha val="43137"/>
                    </a:srgbClr>
                  </a:outerShdw>
                </a:effectLst>
              </a:defRPr>
            </a:lvl1pPr>
          </a:lstStyle>
          <a:p>
            <a:r>
              <a:rPr lang="en-US" dirty="0"/>
              <a:t>Click to edit Master title style</a:t>
            </a:r>
          </a:p>
        </p:txBody>
      </p:sp>
      <p:sp>
        <p:nvSpPr>
          <p:cNvPr id="9" name="Text Placeholder 2">
            <a:extLst>
              <a:ext uri="{FF2B5EF4-FFF2-40B4-BE49-F238E27FC236}">
                <a16:creationId xmlns:a16="http://schemas.microsoft.com/office/drawing/2014/main" id="{BE5281E8-502B-4754-B5F5-7C62E11011CF}"/>
              </a:ext>
            </a:extLst>
          </p:cNvPr>
          <p:cNvSpPr>
            <a:spLocks noGrp="1"/>
          </p:cNvSpPr>
          <p:nvPr>
            <p:ph type="body" idx="1"/>
          </p:nvPr>
        </p:nvSpPr>
        <p:spPr>
          <a:xfrm>
            <a:off x="4914900" y="4589463"/>
            <a:ext cx="6432550" cy="1500187"/>
          </a:xfr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A67E5779-2729-4DED-A8C2-41F4FEE4767B}"/>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FBD21987-FA22-47F7-B702-8D9638C10C5C}"/>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A03F40A7-0F3F-41D6-9058-1BE8DB2708C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41462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1907DC5D-4F3E-4A99-A621-6F93F32265C8}"/>
              </a:ext>
            </a:extLst>
          </p:cNvPr>
          <p:cNvSpPr>
            <a:spLocks noGrp="1"/>
          </p:cNvSpPr>
          <p:nvPr>
            <p:ph type="title"/>
          </p:nvPr>
        </p:nvSpPr>
        <p:spPr>
          <a:xfrm>
            <a:off x="831850" y="1709738"/>
            <a:ext cx="10515600" cy="2852737"/>
          </a:xfrm>
        </p:spPr>
        <p:txBody>
          <a:bodyPr anchor="b"/>
          <a:lstStyle>
            <a:lvl1pPr>
              <a:defRPr sz="6000" b="1">
                <a:solidFill>
                  <a:schemeClr val="accent2"/>
                </a:solidFill>
                <a:effectLst>
                  <a:outerShdw blurRad="38100" dist="38100" dir="2700000" algn="tl">
                    <a:srgbClr val="000000">
                      <a:alpha val="43137"/>
                    </a:srgbClr>
                  </a:outerShdw>
                </a:effectLst>
              </a:defRPr>
            </a:lvl1pPr>
          </a:lstStyle>
          <a:p>
            <a:r>
              <a:rPr lang="en-US"/>
              <a:t>Click to edit Master title style</a:t>
            </a:r>
          </a:p>
        </p:txBody>
      </p:sp>
      <p:sp>
        <p:nvSpPr>
          <p:cNvPr id="9" name="Text Placeholder 2">
            <a:extLst>
              <a:ext uri="{FF2B5EF4-FFF2-40B4-BE49-F238E27FC236}">
                <a16:creationId xmlns:a16="http://schemas.microsoft.com/office/drawing/2014/main" id="{9DA8F992-7750-4566-AB4F-B2E8F3794CA3}"/>
              </a:ext>
            </a:extLst>
          </p:cNvPr>
          <p:cNvSpPr>
            <a:spLocks noGrp="1"/>
          </p:cNvSpPr>
          <p:nvPr>
            <p:ph type="body" idx="1"/>
          </p:nvPr>
        </p:nvSpPr>
        <p:spPr>
          <a:xfrm>
            <a:off x="831850" y="4589463"/>
            <a:ext cx="10515600" cy="1500187"/>
          </a:xfr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0FEC4993-EF72-4ADC-8D11-1EB7C9409528}"/>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B145FAD1-5607-4570-9675-FE264814964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265FB8DD-A34F-4C06-9929-1E68FACD4D0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5" name="Picture Placeholder 15">
            <a:extLst>
              <a:ext uri="{FF2B5EF4-FFF2-40B4-BE49-F238E27FC236}">
                <a16:creationId xmlns:a16="http://schemas.microsoft.com/office/drawing/2014/main" id="{33CC49E4-6647-47F5-895A-9CFC416CE1C4}"/>
              </a:ext>
            </a:extLst>
          </p:cNvPr>
          <p:cNvSpPr>
            <a:spLocks noGrp="1"/>
          </p:cNvSpPr>
          <p:nvPr>
            <p:ph type="pic" sz="quarter" idx="13"/>
          </p:nvPr>
        </p:nvSpPr>
        <p:spPr>
          <a:xfrm>
            <a:off x="10408784" y="652440"/>
            <a:ext cx="1333500" cy="1333500"/>
          </a:xfrm>
          <a:prstGeom prst="ellipse">
            <a:avLst/>
          </a:prstGeom>
          <a:solidFill>
            <a:schemeClr val="accent5"/>
          </a:solidFill>
        </p:spPr>
        <p:txBody>
          <a:bodyPr anchor="ctr">
            <a:normAutofit/>
          </a:bodyPr>
          <a:lstStyle>
            <a:lvl1pPr marL="0" indent="0" algn="ctr">
              <a:buNone/>
              <a:defRPr sz="1400"/>
            </a:lvl1pPr>
          </a:lstStyle>
          <a:p>
            <a:endParaRPr lang="en-US"/>
          </a:p>
        </p:txBody>
      </p:sp>
      <p:sp>
        <p:nvSpPr>
          <p:cNvPr id="16" name="Text Placeholder 17">
            <a:extLst>
              <a:ext uri="{FF2B5EF4-FFF2-40B4-BE49-F238E27FC236}">
                <a16:creationId xmlns:a16="http://schemas.microsoft.com/office/drawing/2014/main" id="{A537F86F-E8D6-44FF-939F-7EB5A46935EE}"/>
              </a:ext>
            </a:extLst>
          </p:cNvPr>
          <p:cNvSpPr>
            <a:spLocks noGrp="1"/>
          </p:cNvSpPr>
          <p:nvPr>
            <p:ph type="body" sz="quarter" idx="14" hasCustomPrompt="1"/>
          </p:nvPr>
        </p:nvSpPr>
        <p:spPr>
          <a:xfrm>
            <a:off x="10224634" y="2050104"/>
            <a:ext cx="1701800" cy="228600"/>
          </a:xfrm>
          <a:noFill/>
        </p:spPr>
        <p:txBody>
          <a:bodyPr anchor="ctr">
            <a:noAutofit/>
          </a:bodyPr>
          <a:lstStyle>
            <a:lvl1pPr marL="0" indent="0" algn="ctr">
              <a:buNone/>
              <a:defRPr sz="1200">
                <a:solidFill>
                  <a:schemeClr val="bg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p:ph type="body" sz="quarter" idx="15" hasCustomPrompt="1"/>
          </p:nvPr>
        </p:nvSpPr>
        <p:spPr>
          <a:xfrm>
            <a:off x="10224634" y="2277437"/>
            <a:ext cx="1701800" cy="228600"/>
          </a:xfrm>
          <a:noFill/>
        </p:spPr>
        <p:txBody>
          <a:bodyPr anchor="ctr">
            <a:noAutofit/>
          </a:bodyPr>
          <a:lstStyle>
            <a:lvl1pPr marL="0" indent="0" algn="ctr">
              <a:buNone/>
              <a:defRPr sz="1200">
                <a:solidFill>
                  <a:schemeClr val="bg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p:ph type="body" sz="quarter" idx="16" hasCustomPrompt="1"/>
          </p:nvPr>
        </p:nvSpPr>
        <p:spPr>
          <a:xfrm>
            <a:off x="10224634" y="2504770"/>
            <a:ext cx="1701800" cy="228600"/>
          </a:xfrm>
          <a:noFill/>
        </p:spPr>
        <p:txBody>
          <a:bodyPr anchor="ctr">
            <a:noAutofit/>
          </a:bodyPr>
          <a:lstStyle>
            <a:lvl1pPr marL="0" indent="0" algn="ctr">
              <a:buNone/>
              <a:defRPr sz="1200">
                <a:solidFill>
                  <a:schemeClr val="bg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Tree>
    <p:extLst>
      <p:ext uri="{BB962C8B-B14F-4D97-AF65-F5344CB8AC3E}">
        <p14:creationId xmlns:p14="http://schemas.microsoft.com/office/powerpoint/2010/main" val="3155828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lor and Typography">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C897C59-303D-43EB-830D-58B293D336AC}"/>
              </a:ext>
            </a:extLst>
          </p:cNvPr>
          <p:cNvGrpSpPr/>
          <p:nvPr userDrawn="1"/>
        </p:nvGrpSpPr>
        <p:grpSpPr>
          <a:xfrm>
            <a:off x="838199" y="1830763"/>
            <a:ext cx="10515602" cy="1741127"/>
            <a:chOff x="838199" y="1830763"/>
            <a:chExt cx="10515602" cy="1741127"/>
          </a:xfrm>
        </p:grpSpPr>
        <p:sp>
          <p:nvSpPr>
            <p:cNvPr id="175" name="Rectangle 174">
              <a:extLst>
                <a:ext uri="{FF2B5EF4-FFF2-40B4-BE49-F238E27FC236}">
                  <a16:creationId xmlns:a16="http://schemas.microsoft.com/office/drawing/2014/main" id="{4460574F-0FFA-4AF4-9268-D077C9C57D58}"/>
                </a:ext>
              </a:extLst>
            </p:cNvPr>
            <p:cNvSpPr/>
            <p:nvPr userDrawn="1"/>
          </p:nvSpPr>
          <p:spPr>
            <a:xfrm>
              <a:off x="838199" y="1830763"/>
              <a:ext cx="894312" cy="174112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E9AEC03B-EFBC-451C-9889-555B420B787B}"/>
                </a:ext>
              </a:extLst>
            </p:cNvPr>
            <p:cNvSpPr/>
            <p:nvPr userDrawn="1"/>
          </p:nvSpPr>
          <p:spPr>
            <a:xfrm>
              <a:off x="838199" y="1830763"/>
              <a:ext cx="894312" cy="1551307"/>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12504A8F-A26B-43AF-BF89-2621FF0CE3CD}"/>
                </a:ext>
              </a:extLst>
            </p:cNvPr>
            <p:cNvSpPr/>
            <p:nvPr userDrawn="1"/>
          </p:nvSpPr>
          <p:spPr>
            <a:xfrm>
              <a:off x="838199" y="1830763"/>
              <a:ext cx="894312" cy="136148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F7726C56-B942-4400-8CE0-069969802448}"/>
                </a:ext>
              </a:extLst>
            </p:cNvPr>
            <p:cNvSpPr/>
            <p:nvPr userDrawn="1"/>
          </p:nvSpPr>
          <p:spPr>
            <a:xfrm>
              <a:off x="838199" y="1830763"/>
              <a:ext cx="894312" cy="117166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DAE760DB-698E-4688-BBAF-49FD684C7AFD}"/>
                </a:ext>
              </a:extLst>
            </p:cNvPr>
            <p:cNvSpPr/>
            <p:nvPr userDrawn="1"/>
          </p:nvSpPr>
          <p:spPr>
            <a:xfrm>
              <a:off x="838199" y="1830763"/>
              <a:ext cx="894312" cy="9818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2A9A194-717A-430D-B418-44C0B8F1A4C3}"/>
                </a:ext>
              </a:extLst>
            </p:cNvPr>
            <p:cNvSpPr/>
            <p:nvPr userDrawn="1"/>
          </p:nvSpPr>
          <p:spPr>
            <a:xfrm>
              <a:off x="838200" y="1830763"/>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E915F52A-A44F-4FB1-A1A1-1A513475EFE8}"/>
                </a:ext>
              </a:extLst>
            </p:cNvPr>
            <p:cNvSpPr/>
            <p:nvPr userDrawn="1"/>
          </p:nvSpPr>
          <p:spPr>
            <a:xfrm>
              <a:off x="1907231" y="1830763"/>
              <a:ext cx="894312" cy="1741127"/>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6034C492-58E9-4550-B83D-E33D2B2217E6}"/>
                </a:ext>
              </a:extLst>
            </p:cNvPr>
            <p:cNvSpPr/>
            <p:nvPr userDrawn="1"/>
          </p:nvSpPr>
          <p:spPr>
            <a:xfrm>
              <a:off x="1907231" y="1830763"/>
              <a:ext cx="894312" cy="155130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F92FB454-2844-432A-897E-609CA7D5AB13}"/>
                </a:ext>
              </a:extLst>
            </p:cNvPr>
            <p:cNvSpPr/>
            <p:nvPr userDrawn="1"/>
          </p:nvSpPr>
          <p:spPr>
            <a:xfrm>
              <a:off x="1907231" y="1830763"/>
              <a:ext cx="894312" cy="136148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DFE585D9-1B79-4D2C-BE24-8DD53BF2D43D}"/>
                </a:ext>
              </a:extLst>
            </p:cNvPr>
            <p:cNvSpPr/>
            <p:nvPr userDrawn="1"/>
          </p:nvSpPr>
          <p:spPr>
            <a:xfrm>
              <a:off x="1907231" y="1830763"/>
              <a:ext cx="894312" cy="117166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7CA650B9-D80A-4F55-849B-9B9229BAB7AB}"/>
                </a:ext>
              </a:extLst>
            </p:cNvPr>
            <p:cNvSpPr/>
            <p:nvPr userDrawn="1"/>
          </p:nvSpPr>
          <p:spPr>
            <a:xfrm>
              <a:off x="1907231" y="1830763"/>
              <a:ext cx="894312" cy="981846"/>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212A3E8F-2036-4425-950A-9DDCE99E48E2}"/>
                </a:ext>
              </a:extLst>
            </p:cNvPr>
            <p:cNvSpPr/>
            <p:nvPr userDrawn="1"/>
          </p:nvSpPr>
          <p:spPr>
            <a:xfrm>
              <a:off x="1907232" y="1830763"/>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8D77422-E1EF-442A-B883-288DFB42AC7A}"/>
                </a:ext>
              </a:extLst>
            </p:cNvPr>
            <p:cNvSpPr/>
            <p:nvPr userDrawn="1"/>
          </p:nvSpPr>
          <p:spPr>
            <a:xfrm>
              <a:off x="2976263" y="1830763"/>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F5A5458A-8CAB-46ED-A597-7A9BC874E064}"/>
                </a:ext>
              </a:extLst>
            </p:cNvPr>
            <p:cNvSpPr/>
            <p:nvPr userDrawn="1"/>
          </p:nvSpPr>
          <p:spPr>
            <a:xfrm>
              <a:off x="2976263" y="1830763"/>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129FB0AE-0FE9-4E47-89E1-28A56DFEFD44}"/>
                </a:ext>
              </a:extLst>
            </p:cNvPr>
            <p:cNvSpPr/>
            <p:nvPr userDrawn="1"/>
          </p:nvSpPr>
          <p:spPr>
            <a:xfrm>
              <a:off x="2976263" y="1830763"/>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8DCBA888-FF6F-4E0D-AD60-DA0D78CD05D1}"/>
                </a:ext>
              </a:extLst>
            </p:cNvPr>
            <p:cNvSpPr/>
            <p:nvPr userDrawn="1"/>
          </p:nvSpPr>
          <p:spPr>
            <a:xfrm>
              <a:off x="2976263" y="1830763"/>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F9271256-F951-4086-8A3B-C91C2291A176}"/>
                </a:ext>
              </a:extLst>
            </p:cNvPr>
            <p:cNvSpPr/>
            <p:nvPr userDrawn="1"/>
          </p:nvSpPr>
          <p:spPr>
            <a:xfrm>
              <a:off x="2976263" y="1830763"/>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27D18AA1-C449-4778-A01C-5FEFF6D4B6F0}"/>
                </a:ext>
              </a:extLst>
            </p:cNvPr>
            <p:cNvSpPr/>
            <p:nvPr userDrawn="1"/>
          </p:nvSpPr>
          <p:spPr>
            <a:xfrm>
              <a:off x="2976264" y="1830763"/>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507DEC82-2EA5-41B4-BBE2-03D513A6990F}"/>
                </a:ext>
              </a:extLst>
            </p:cNvPr>
            <p:cNvSpPr/>
            <p:nvPr userDrawn="1"/>
          </p:nvSpPr>
          <p:spPr>
            <a:xfrm>
              <a:off x="4045295" y="1830763"/>
              <a:ext cx="894312" cy="1741127"/>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CC3C8386-1A37-4F90-9D5F-F552F6BD3D6B}"/>
                </a:ext>
              </a:extLst>
            </p:cNvPr>
            <p:cNvSpPr/>
            <p:nvPr userDrawn="1"/>
          </p:nvSpPr>
          <p:spPr>
            <a:xfrm>
              <a:off x="4045295" y="1830763"/>
              <a:ext cx="894312" cy="1551307"/>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20C96B97-602D-4FB6-83FA-5F537C10D957}"/>
                </a:ext>
              </a:extLst>
            </p:cNvPr>
            <p:cNvSpPr/>
            <p:nvPr userDrawn="1"/>
          </p:nvSpPr>
          <p:spPr>
            <a:xfrm>
              <a:off x="4045295" y="1830763"/>
              <a:ext cx="894312" cy="1361486"/>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C78EB1C9-B967-4BCF-BA1F-F62AD5830A83}"/>
                </a:ext>
              </a:extLst>
            </p:cNvPr>
            <p:cNvSpPr/>
            <p:nvPr userDrawn="1"/>
          </p:nvSpPr>
          <p:spPr>
            <a:xfrm>
              <a:off x="4045295" y="1830763"/>
              <a:ext cx="894312" cy="1171666"/>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530AF99D-4A64-462C-8DC1-2AFD50700E78}"/>
                </a:ext>
              </a:extLst>
            </p:cNvPr>
            <p:cNvSpPr/>
            <p:nvPr userDrawn="1"/>
          </p:nvSpPr>
          <p:spPr>
            <a:xfrm>
              <a:off x="4045295" y="1830763"/>
              <a:ext cx="894312" cy="98184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251EE8AC-B14F-4016-B318-3215BFA74576}"/>
                </a:ext>
              </a:extLst>
            </p:cNvPr>
            <p:cNvSpPr/>
            <p:nvPr userDrawn="1"/>
          </p:nvSpPr>
          <p:spPr>
            <a:xfrm>
              <a:off x="4045296" y="1830763"/>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DB3EFE93-C789-4C06-AE63-48F21F3F0562}"/>
                </a:ext>
              </a:extLst>
            </p:cNvPr>
            <p:cNvSpPr/>
            <p:nvPr userDrawn="1"/>
          </p:nvSpPr>
          <p:spPr>
            <a:xfrm>
              <a:off x="5114327" y="1830763"/>
              <a:ext cx="894312" cy="1741127"/>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C159A26F-3E35-43ED-9527-94575D015CF9}"/>
                </a:ext>
              </a:extLst>
            </p:cNvPr>
            <p:cNvSpPr/>
            <p:nvPr userDrawn="1"/>
          </p:nvSpPr>
          <p:spPr>
            <a:xfrm>
              <a:off x="5114327" y="1830763"/>
              <a:ext cx="894312" cy="1551307"/>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197FEBE6-4234-4233-9AAC-C966B38A457C}"/>
                </a:ext>
              </a:extLst>
            </p:cNvPr>
            <p:cNvSpPr/>
            <p:nvPr userDrawn="1"/>
          </p:nvSpPr>
          <p:spPr>
            <a:xfrm>
              <a:off x="5114327" y="1830763"/>
              <a:ext cx="894312" cy="1361486"/>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4A6CCAEB-B0B2-4918-BF93-14B428F71030}"/>
                </a:ext>
              </a:extLst>
            </p:cNvPr>
            <p:cNvSpPr/>
            <p:nvPr userDrawn="1"/>
          </p:nvSpPr>
          <p:spPr>
            <a:xfrm>
              <a:off x="5114327" y="1830763"/>
              <a:ext cx="894312" cy="1171666"/>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26BAB2D9-48E2-4FD7-8266-8DA7249A311F}"/>
                </a:ext>
              </a:extLst>
            </p:cNvPr>
            <p:cNvSpPr/>
            <p:nvPr userDrawn="1"/>
          </p:nvSpPr>
          <p:spPr>
            <a:xfrm>
              <a:off x="5114327" y="1830763"/>
              <a:ext cx="894312" cy="981846"/>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E373E1AE-97F0-411F-ADE1-F7FA57FDB549}"/>
                </a:ext>
              </a:extLst>
            </p:cNvPr>
            <p:cNvSpPr/>
            <p:nvPr userDrawn="1"/>
          </p:nvSpPr>
          <p:spPr>
            <a:xfrm>
              <a:off x="5114328" y="1830763"/>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7980EC62-1AA7-49B9-A98C-B1AE41A8BAF7}"/>
                </a:ext>
              </a:extLst>
            </p:cNvPr>
            <p:cNvSpPr/>
            <p:nvPr userDrawn="1"/>
          </p:nvSpPr>
          <p:spPr>
            <a:xfrm>
              <a:off x="6183359" y="1830763"/>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B940435-8801-4AE0-AF82-51785C14109F}"/>
                </a:ext>
              </a:extLst>
            </p:cNvPr>
            <p:cNvSpPr/>
            <p:nvPr userDrawn="1"/>
          </p:nvSpPr>
          <p:spPr>
            <a:xfrm>
              <a:off x="6183359" y="1830763"/>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709FEA5B-55A5-4A85-90AE-A3E8181AD6B1}"/>
                </a:ext>
              </a:extLst>
            </p:cNvPr>
            <p:cNvSpPr/>
            <p:nvPr userDrawn="1"/>
          </p:nvSpPr>
          <p:spPr>
            <a:xfrm>
              <a:off x="6183359" y="1830763"/>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AC24C165-A09C-48A0-8D30-43D9272501D0}"/>
                </a:ext>
              </a:extLst>
            </p:cNvPr>
            <p:cNvSpPr/>
            <p:nvPr userDrawn="1"/>
          </p:nvSpPr>
          <p:spPr>
            <a:xfrm>
              <a:off x="6183359" y="1830763"/>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AF779B59-BF2E-434C-A692-81F3395A2DDC}"/>
                </a:ext>
              </a:extLst>
            </p:cNvPr>
            <p:cNvSpPr/>
            <p:nvPr userDrawn="1"/>
          </p:nvSpPr>
          <p:spPr>
            <a:xfrm>
              <a:off x="6183359" y="1830763"/>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72D25286-DFE7-4DB6-BC2A-849B72A1D58F}"/>
                </a:ext>
              </a:extLst>
            </p:cNvPr>
            <p:cNvSpPr/>
            <p:nvPr userDrawn="1"/>
          </p:nvSpPr>
          <p:spPr>
            <a:xfrm>
              <a:off x="6183360" y="1830763"/>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EFFFC619-3DCF-484B-936D-D1C6706967D7}"/>
                </a:ext>
              </a:extLst>
            </p:cNvPr>
            <p:cNvSpPr/>
            <p:nvPr userDrawn="1"/>
          </p:nvSpPr>
          <p:spPr>
            <a:xfrm>
              <a:off x="7252391" y="1830763"/>
              <a:ext cx="894312" cy="1741127"/>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C36F1647-E3A7-42C7-94DB-E22470CD7962}"/>
                </a:ext>
              </a:extLst>
            </p:cNvPr>
            <p:cNvSpPr/>
            <p:nvPr userDrawn="1"/>
          </p:nvSpPr>
          <p:spPr>
            <a:xfrm>
              <a:off x="7252391" y="1830763"/>
              <a:ext cx="894312" cy="1551307"/>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0812BACF-D77F-4A42-A212-538847FF9776}"/>
                </a:ext>
              </a:extLst>
            </p:cNvPr>
            <p:cNvSpPr/>
            <p:nvPr userDrawn="1"/>
          </p:nvSpPr>
          <p:spPr>
            <a:xfrm>
              <a:off x="7252391" y="1830763"/>
              <a:ext cx="894312" cy="136148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7" name="Rectangle 216">
              <a:extLst>
                <a:ext uri="{FF2B5EF4-FFF2-40B4-BE49-F238E27FC236}">
                  <a16:creationId xmlns:a16="http://schemas.microsoft.com/office/drawing/2014/main" id="{63855A19-9DBA-4293-A411-6842A7DAA995}"/>
                </a:ext>
              </a:extLst>
            </p:cNvPr>
            <p:cNvSpPr/>
            <p:nvPr userDrawn="1"/>
          </p:nvSpPr>
          <p:spPr>
            <a:xfrm>
              <a:off x="7252391" y="1830763"/>
              <a:ext cx="894312" cy="1171666"/>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8" name="Rectangle 217">
              <a:extLst>
                <a:ext uri="{FF2B5EF4-FFF2-40B4-BE49-F238E27FC236}">
                  <a16:creationId xmlns:a16="http://schemas.microsoft.com/office/drawing/2014/main" id="{E705E91E-E65F-4094-8904-D56C56FC5F44}"/>
                </a:ext>
              </a:extLst>
            </p:cNvPr>
            <p:cNvSpPr/>
            <p:nvPr userDrawn="1"/>
          </p:nvSpPr>
          <p:spPr>
            <a:xfrm>
              <a:off x="7252391" y="1830763"/>
              <a:ext cx="894312" cy="981846"/>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9" name="Rectangle 218">
              <a:extLst>
                <a:ext uri="{FF2B5EF4-FFF2-40B4-BE49-F238E27FC236}">
                  <a16:creationId xmlns:a16="http://schemas.microsoft.com/office/drawing/2014/main" id="{B6DEB2ED-B6FD-4B88-90DA-9530DA2E64C9}"/>
                </a:ext>
              </a:extLst>
            </p:cNvPr>
            <p:cNvSpPr/>
            <p:nvPr userDrawn="1"/>
          </p:nvSpPr>
          <p:spPr>
            <a:xfrm>
              <a:off x="7252392" y="1830763"/>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1" name="Rectangle 220">
              <a:extLst>
                <a:ext uri="{FF2B5EF4-FFF2-40B4-BE49-F238E27FC236}">
                  <a16:creationId xmlns:a16="http://schemas.microsoft.com/office/drawing/2014/main" id="{62E667E1-7F5F-4E4F-AF63-4AB31D847AE0}"/>
                </a:ext>
              </a:extLst>
            </p:cNvPr>
            <p:cNvSpPr/>
            <p:nvPr userDrawn="1"/>
          </p:nvSpPr>
          <p:spPr>
            <a:xfrm>
              <a:off x="8321423" y="1830763"/>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2" name="Rectangle 221">
              <a:extLst>
                <a:ext uri="{FF2B5EF4-FFF2-40B4-BE49-F238E27FC236}">
                  <a16:creationId xmlns:a16="http://schemas.microsoft.com/office/drawing/2014/main" id="{A9D94CA5-400D-47AE-9512-4557FBE20192}"/>
                </a:ext>
              </a:extLst>
            </p:cNvPr>
            <p:cNvSpPr/>
            <p:nvPr userDrawn="1"/>
          </p:nvSpPr>
          <p:spPr>
            <a:xfrm>
              <a:off x="8321423" y="1830763"/>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3" name="Rectangle 222">
              <a:extLst>
                <a:ext uri="{FF2B5EF4-FFF2-40B4-BE49-F238E27FC236}">
                  <a16:creationId xmlns:a16="http://schemas.microsoft.com/office/drawing/2014/main" id="{1E60784B-8569-41D5-BB14-8F5DAFDCE67A}"/>
                </a:ext>
              </a:extLst>
            </p:cNvPr>
            <p:cNvSpPr/>
            <p:nvPr userDrawn="1"/>
          </p:nvSpPr>
          <p:spPr>
            <a:xfrm>
              <a:off x="8321423" y="1830763"/>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4" name="Rectangle 223">
              <a:extLst>
                <a:ext uri="{FF2B5EF4-FFF2-40B4-BE49-F238E27FC236}">
                  <a16:creationId xmlns:a16="http://schemas.microsoft.com/office/drawing/2014/main" id="{FE043B0E-D351-4B21-BB22-FF8713E0E199}"/>
                </a:ext>
              </a:extLst>
            </p:cNvPr>
            <p:cNvSpPr/>
            <p:nvPr userDrawn="1"/>
          </p:nvSpPr>
          <p:spPr>
            <a:xfrm>
              <a:off x="8321423" y="1830763"/>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5" name="Rectangle 224">
              <a:extLst>
                <a:ext uri="{FF2B5EF4-FFF2-40B4-BE49-F238E27FC236}">
                  <a16:creationId xmlns:a16="http://schemas.microsoft.com/office/drawing/2014/main" id="{D57AC92D-3891-4CC7-9301-A742653C394B}"/>
                </a:ext>
              </a:extLst>
            </p:cNvPr>
            <p:cNvSpPr/>
            <p:nvPr userDrawn="1"/>
          </p:nvSpPr>
          <p:spPr>
            <a:xfrm>
              <a:off x="8321423" y="1830763"/>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6" name="Rectangle 225">
              <a:extLst>
                <a:ext uri="{FF2B5EF4-FFF2-40B4-BE49-F238E27FC236}">
                  <a16:creationId xmlns:a16="http://schemas.microsoft.com/office/drawing/2014/main" id="{870D976A-0EA2-4422-A1FB-EE1A159B65DC}"/>
                </a:ext>
              </a:extLst>
            </p:cNvPr>
            <p:cNvSpPr/>
            <p:nvPr userDrawn="1"/>
          </p:nvSpPr>
          <p:spPr>
            <a:xfrm>
              <a:off x="8321424" y="1830763"/>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8" name="Rectangle 227">
              <a:extLst>
                <a:ext uri="{FF2B5EF4-FFF2-40B4-BE49-F238E27FC236}">
                  <a16:creationId xmlns:a16="http://schemas.microsoft.com/office/drawing/2014/main" id="{074CEC48-74FA-45A9-9E16-525EB9E974F9}"/>
                </a:ext>
              </a:extLst>
            </p:cNvPr>
            <p:cNvSpPr/>
            <p:nvPr userDrawn="1"/>
          </p:nvSpPr>
          <p:spPr>
            <a:xfrm>
              <a:off x="9390455" y="1830763"/>
              <a:ext cx="894312" cy="1741127"/>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9" name="Rectangle 228">
              <a:extLst>
                <a:ext uri="{FF2B5EF4-FFF2-40B4-BE49-F238E27FC236}">
                  <a16:creationId xmlns:a16="http://schemas.microsoft.com/office/drawing/2014/main" id="{8CA8D9C7-FFCE-4895-B720-C9F65C686B93}"/>
                </a:ext>
              </a:extLst>
            </p:cNvPr>
            <p:cNvSpPr/>
            <p:nvPr userDrawn="1"/>
          </p:nvSpPr>
          <p:spPr>
            <a:xfrm>
              <a:off x="9390455" y="1830763"/>
              <a:ext cx="894312" cy="155130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0" name="Rectangle 229">
              <a:extLst>
                <a:ext uri="{FF2B5EF4-FFF2-40B4-BE49-F238E27FC236}">
                  <a16:creationId xmlns:a16="http://schemas.microsoft.com/office/drawing/2014/main" id="{DF8FDE11-2636-4F16-BC4C-C0DBD965F47E}"/>
                </a:ext>
              </a:extLst>
            </p:cNvPr>
            <p:cNvSpPr/>
            <p:nvPr userDrawn="1"/>
          </p:nvSpPr>
          <p:spPr>
            <a:xfrm>
              <a:off x="9390455" y="1830763"/>
              <a:ext cx="894312" cy="136148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1" name="Rectangle 230">
              <a:extLst>
                <a:ext uri="{FF2B5EF4-FFF2-40B4-BE49-F238E27FC236}">
                  <a16:creationId xmlns:a16="http://schemas.microsoft.com/office/drawing/2014/main" id="{EAE2FCEB-5A44-4458-99EB-B2522F731513}"/>
                </a:ext>
              </a:extLst>
            </p:cNvPr>
            <p:cNvSpPr/>
            <p:nvPr userDrawn="1"/>
          </p:nvSpPr>
          <p:spPr>
            <a:xfrm>
              <a:off x="9390455" y="1830763"/>
              <a:ext cx="894312" cy="1171666"/>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2" name="Rectangle 231">
              <a:extLst>
                <a:ext uri="{FF2B5EF4-FFF2-40B4-BE49-F238E27FC236}">
                  <a16:creationId xmlns:a16="http://schemas.microsoft.com/office/drawing/2014/main" id="{FA982CEB-3569-4AB2-A279-56909D8DBA2B}"/>
                </a:ext>
              </a:extLst>
            </p:cNvPr>
            <p:cNvSpPr/>
            <p:nvPr userDrawn="1"/>
          </p:nvSpPr>
          <p:spPr>
            <a:xfrm>
              <a:off x="9390455" y="1830763"/>
              <a:ext cx="894312" cy="981846"/>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3" name="Rectangle 232">
              <a:extLst>
                <a:ext uri="{FF2B5EF4-FFF2-40B4-BE49-F238E27FC236}">
                  <a16:creationId xmlns:a16="http://schemas.microsoft.com/office/drawing/2014/main" id="{B85FDECF-7983-4160-8B97-DA92A01F2A38}"/>
                </a:ext>
              </a:extLst>
            </p:cNvPr>
            <p:cNvSpPr/>
            <p:nvPr userDrawn="1"/>
          </p:nvSpPr>
          <p:spPr>
            <a:xfrm>
              <a:off x="9390456" y="1830763"/>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5" name="Rectangle 234">
              <a:extLst>
                <a:ext uri="{FF2B5EF4-FFF2-40B4-BE49-F238E27FC236}">
                  <a16:creationId xmlns:a16="http://schemas.microsoft.com/office/drawing/2014/main" id="{80F0CF47-25FB-4AB4-837F-33B5D368A8C0}"/>
                </a:ext>
              </a:extLst>
            </p:cNvPr>
            <p:cNvSpPr/>
            <p:nvPr userDrawn="1"/>
          </p:nvSpPr>
          <p:spPr>
            <a:xfrm>
              <a:off x="10459488" y="1830763"/>
              <a:ext cx="894312" cy="1741127"/>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6" name="Rectangle 235">
              <a:extLst>
                <a:ext uri="{FF2B5EF4-FFF2-40B4-BE49-F238E27FC236}">
                  <a16:creationId xmlns:a16="http://schemas.microsoft.com/office/drawing/2014/main" id="{12C0DD63-4FB0-4217-BC06-7CEB655B79B6}"/>
                </a:ext>
              </a:extLst>
            </p:cNvPr>
            <p:cNvSpPr/>
            <p:nvPr userDrawn="1"/>
          </p:nvSpPr>
          <p:spPr>
            <a:xfrm>
              <a:off x="10459488" y="1830763"/>
              <a:ext cx="894312" cy="155130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7" name="Rectangle 236">
              <a:extLst>
                <a:ext uri="{FF2B5EF4-FFF2-40B4-BE49-F238E27FC236}">
                  <a16:creationId xmlns:a16="http://schemas.microsoft.com/office/drawing/2014/main" id="{5841390F-E0B0-48E2-8756-2C0A532BC037}"/>
                </a:ext>
              </a:extLst>
            </p:cNvPr>
            <p:cNvSpPr/>
            <p:nvPr userDrawn="1"/>
          </p:nvSpPr>
          <p:spPr>
            <a:xfrm>
              <a:off x="10459488" y="1830763"/>
              <a:ext cx="894312" cy="136148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8" name="Rectangle 237">
              <a:extLst>
                <a:ext uri="{FF2B5EF4-FFF2-40B4-BE49-F238E27FC236}">
                  <a16:creationId xmlns:a16="http://schemas.microsoft.com/office/drawing/2014/main" id="{E49982BC-FA05-4F1B-A8BD-AE3793F3BD02}"/>
                </a:ext>
              </a:extLst>
            </p:cNvPr>
            <p:cNvSpPr/>
            <p:nvPr userDrawn="1"/>
          </p:nvSpPr>
          <p:spPr>
            <a:xfrm>
              <a:off x="10459488" y="1830763"/>
              <a:ext cx="894312" cy="1171666"/>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9" name="Rectangle 238">
              <a:extLst>
                <a:ext uri="{FF2B5EF4-FFF2-40B4-BE49-F238E27FC236}">
                  <a16:creationId xmlns:a16="http://schemas.microsoft.com/office/drawing/2014/main" id="{84445015-4210-46FE-958B-F3271E10284B}"/>
                </a:ext>
              </a:extLst>
            </p:cNvPr>
            <p:cNvSpPr/>
            <p:nvPr userDrawn="1"/>
          </p:nvSpPr>
          <p:spPr>
            <a:xfrm>
              <a:off x="10459488" y="1830763"/>
              <a:ext cx="894312" cy="981846"/>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40" name="Rectangle 239">
              <a:extLst>
                <a:ext uri="{FF2B5EF4-FFF2-40B4-BE49-F238E27FC236}">
                  <a16:creationId xmlns:a16="http://schemas.microsoft.com/office/drawing/2014/main" id="{06FD93CB-F173-4C32-9E54-DE5EDB0F83D8}"/>
                </a:ext>
              </a:extLst>
            </p:cNvPr>
            <p:cNvSpPr/>
            <p:nvPr userDrawn="1"/>
          </p:nvSpPr>
          <p:spPr>
            <a:xfrm>
              <a:off x="10459489" y="1830763"/>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838200" y="365125"/>
            <a:ext cx="10515600" cy="1325563"/>
          </a:xfrm>
        </p:spPr>
        <p:txBody>
          <a:bodyPr/>
          <a:lstStyle>
            <a:lvl1pPr>
              <a:defRPr b="1">
                <a:solidFill>
                  <a:schemeClr val="accent2"/>
                </a:solidFill>
                <a:effectLst>
                  <a:outerShdw blurRad="38100" dist="38100" dir="2700000" algn="tl">
                    <a:srgbClr val="000000">
                      <a:alpha val="43137"/>
                    </a:srgbClr>
                  </a:outerShdw>
                </a:effectLst>
              </a:defRPr>
            </a:lvl1pPr>
          </a:lstStyle>
          <a:p>
            <a:r>
              <a:rPr lang="en-US" dirty="0"/>
              <a:t>Click to edit Master title style</a:t>
            </a:r>
          </a:p>
        </p:txBody>
      </p:sp>
      <p:sp>
        <p:nvSpPr>
          <p:cNvPr id="88" name="Text Placeholder 2">
            <a:extLst>
              <a:ext uri="{FF2B5EF4-FFF2-40B4-BE49-F238E27FC236}">
                <a16:creationId xmlns:a16="http://schemas.microsoft.com/office/drawing/2014/main" id="{BB3FC47E-3339-49A8-AEF2-ECC3BF1514FB}"/>
              </a:ext>
            </a:extLst>
          </p:cNvPr>
          <p:cNvSpPr>
            <a:spLocks noGrp="1"/>
          </p:cNvSpPr>
          <p:nvPr userDrawn="1">
            <p:ph type="body" sz="quarter" idx="10"/>
          </p:nvPr>
        </p:nvSpPr>
        <p:spPr>
          <a:xfrm>
            <a:off x="838199" y="3709150"/>
            <a:ext cx="10515600" cy="1325880"/>
          </a:xfrm>
        </p:spPr>
        <p:txBody>
          <a:bodyPr vert="horz" lIns="91440" tIns="45720" rIns="91440" bIns="45720" rtlCol="0" anchor="ctr">
            <a:normAutofit/>
          </a:bodyPr>
          <a:lstStyle>
            <a:lvl1pPr marL="0" indent="0">
              <a:buNone/>
              <a:defRPr lang="en-US" sz="4400" b="1" dirty="0">
                <a:solidFill>
                  <a:schemeClr val="accent2"/>
                </a:solidFill>
                <a:effectLst>
                  <a:outerShdw blurRad="38100" dist="38100" dir="2700000" algn="tl">
                    <a:srgbClr val="000000">
                      <a:alpha val="43137"/>
                    </a:srgbClr>
                  </a:outerShdw>
                </a:effectLst>
                <a:latin typeface="+mj-lt"/>
                <a:ea typeface="+mj-ea"/>
                <a:cs typeface="+mj-cs"/>
              </a:defRPr>
            </a:lvl1pPr>
          </a:lstStyle>
          <a:p>
            <a:pPr marL="228600" lvl="0" indent="-228600">
              <a:spcBef>
                <a:spcPct val="0"/>
              </a:spcBef>
            </a:pPr>
            <a:r>
              <a:rPr lang="en-US" dirty="0"/>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4677206" y="4033186"/>
            <a:ext cx="2435282" cy="2646878"/>
          </a:xfrm>
          <a:prstGeom prst="rect">
            <a:avLst/>
          </a:prstGeom>
          <a:noFill/>
        </p:spPr>
        <p:txBody>
          <a:bodyPr wrap="none" rtlCol="0">
            <a:spAutoFit/>
          </a:bodyPr>
          <a:lstStyle/>
          <a:p>
            <a:pPr algn="ctr"/>
            <a:r>
              <a:rPr lang="en-US" sz="16600" dirty="0">
                <a:solidFill>
                  <a:schemeClr val="bg1"/>
                </a:solidFill>
              </a:rPr>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userDrawn="1">
            <p:ph type="body" sz="quarter" idx="11" hasCustomPrompt="1"/>
          </p:nvPr>
        </p:nvSpPr>
        <p:spPr>
          <a:xfrm>
            <a:off x="4697757" y="6124726"/>
            <a:ext cx="2394180" cy="564999"/>
          </a:xfrm>
        </p:spPr>
        <p:txBody>
          <a:bodyPr anchor="ctr"/>
          <a:lstStyle>
            <a:lvl1pPr marL="0" indent="0" algn="ctr">
              <a:buNone/>
              <a:defRPr>
                <a:solidFill>
                  <a:schemeClr val="bg1"/>
                </a:solidFill>
              </a:defRPr>
            </a:lvl1pPr>
          </a:lstStyle>
          <a:p>
            <a:pPr lvl="0"/>
            <a:r>
              <a:rPr lang="en-US" dirty="0"/>
              <a:t>Font name</a:t>
            </a:r>
          </a:p>
        </p:txBody>
      </p:sp>
      <p:sp>
        <p:nvSpPr>
          <p:cNvPr id="91" name="TextBox 90">
            <a:extLst>
              <a:ext uri="{FF2B5EF4-FFF2-40B4-BE49-F238E27FC236}">
                <a16:creationId xmlns:a16="http://schemas.microsoft.com/office/drawing/2014/main" id="{59DB07F4-2F4D-4904-9DDA-6D453F791811}"/>
              </a:ext>
            </a:extLst>
          </p:cNvPr>
          <p:cNvSpPr txBox="1"/>
          <p:nvPr userDrawn="1"/>
        </p:nvSpPr>
        <p:spPr>
          <a:xfrm>
            <a:off x="7664716" y="4033186"/>
            <a:ext cx="2435282" cy="2646878"/>
          </a:xfrm>
          <a:prstGeom prst="rect">
            <a:avLst/>
          </a:prstGeom>
          <a:noFill/>
        </p:spPr>
        <p:txBody>
          <a:bodyPr wrap="none" rtlCol="0">
            <a:spAutoFit/>
          </a:bodyPr>
          <a:lstStyle/>
          <a:p>
            <a:pPr algn="ctr"/>
            <a:r>
              <a:rPr lang="en-US" sz="16600" dirty="0">
                <a:solidFill>
                  <a:schemeClr val="bg1"/>
                </a:solidFill>
                <a:latin typeface="+mj-lt"/>
              </a:rPr>
              <a:t>Aa</a:t>
            </a:r>
          </a:p>
        </p:txBody>
      </p:sp>
      <p:sp>
        <p:nvSpPr>
          <p:cNvPr id="92" name="Text Placeholder 7">
            <a:extLst>
              <a:ext uri="{FF2B5EF4-FFF2-40B4-BE49-F238E27FC236}">
                <a16:creationId xmlns:a16="http://schemas.microsoft.com/office/drawing/2014/main" id="{72303254-B5A5-44B0-8D71-FB4149C10B7E}"/>
              </a:ext>
            </a:extLst>
          </p:cNvPr>
          <p:cNvSpPr>
            <a:spLocks noGrp="1"/>
          </p:cNvSpPr>
          <p:nvPr userDrawn="1">
            <p:ph type="body" sz="quarter" idx="12" hasCustomPrompt="1"/>
          </p:nvPr>
        </p:nvSpPr>
        <p:spPr>
          <a:xfrm>
            <a:off x="7685267" y="6124726"/>
            <a:ext cx="2394180" cy="564999"/>
          </a:xfrm>
        </p:spPr>
        <p:txBody>
          <a:bodyPr anchor="ctr"/>
          <a:lstStyle>
            <a:lvl1pPr marL="0" indent="0" algn="ctr">
              <a:buNone/>
              <a:defRPr>
                <a:solidFill>
                  <a:schemeClr val="bg1"/>
                </a:solidFill>
                <a:latin typeface="Calibri Light" panose="020F0302020204030204" pitchFamily="34" charset="0"/>
                <a:cs typeface="Calibri Light" panose="020F0302020204030204" pitchFamily="34" charset="0"/>
              </a:defRPr>
            </a:lvl1pPr>
          </a:lstStyle>
          <a:p>
            <a:pPr lvl="0"/>
            <a:r>
              <a:rPr lang="en-US" dirty="0"/>
              <a:t>Font name</a:t>
            </a:r>
          </a:p>
        </p:txBody>
      </p:sp>
    </p:spTree>
    <p:extLst>
      <p:ext uri="{BB962C8B-B14F-4D97-AF65-F5344CB8AC3E}">
        <p14:creationId xmlns:p14="http://schemas.microsoft.com/office/powerpoint/2010/main" val="39351626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146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bg1"/>
                </a:solidFill>
              </a:defRPr>
            </a:lvl1pPr>
          </a:lstStyle>
          <a:p>
            <a:r>
              <a:rPr lang="en-US"/>
              <a:t>Date</a:t>
            </a:r>
            <a:endParaRPr lang="en-US" dirty="0"/>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bg1"/>
                </a:solidFill>
              </a:defRPr>
            </a:lvl1pPr>
          </a:lstStyle>
          <a:p>
            <a:r>
              <a:rPr lang="en-US"/>
              <a:t>Your Footer Here</a:t>
            </a: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bg1"/>
                </a:solidFill>
              </a:defRPr>
            </a:lvl1pPr>
          </a:lstStyle>
          <a:p>
            <a:fld id="{672B7600-67E3-4D97-B453-880E2742B982}" type="slidenum">
              <a:rPr lang="en-US" smtClean="0"/>
              <a:pPr/>
              <a:t>‹#›</a:t>
            </a:fld>
            <a:endParaRPr lang="en-US"/>
          </a:p>
        </p:txBody>
      </p:sp>
      <p:sp>
        <p:nvSpPr>
          <p:cNvPr id="7" name="Rectangle 6">
            <a:extLst>
              <a:ext uri="{FF2B5EF4-FFF2-40B4-BE49-F238E27FC236}">
                <a16:creationId xmlns:a16="http://schemas.microsoft.com/office/drawing/2014/main" id="{9793780E-9A94-4D66-9FC2-734AC5AEF5F1}"/>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0"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grpSp>
        <p:nvGrpSpPr>
          <p:cNvPr id="8" name="Group 7">
            <a:extLst>
              <a:ext uri="{FF2B5EF4-FFF2-40B4-BE49-F238E27FC236}">
                <a16:creationId xmlns:a16="http://schemas.microsoft.com/office/drawing/2014/main" id="{7432F9B4-C534-44E7-8E53-6B3CF87C8383}"/>
              </a:ext>
            </a:extLst>
          </p:cNvPr>
          <p:cNvGrpSpPr/>
          <p:nvPr userDrawn="1"/>
        </p:nvGrpSpPr>
        <p:grpSpPr>
          <a:xfrm>
            <a:off x="-1654908" y="-16654"/>
            <a:ext cx="1569183" cy="612144"/>
            <a:chOff x="-2096383" y="21447"/>
            <a:chExt cx="1569183" cy="612144"/>
          </a:xfrm>
        </p:grpSpPr>
        <p:sp>
          <p:nvSpPr>
            <p:cNvPr id="9" name="TextBox 8">
              <a:extLst>
                <a:ext uri="{FF2B5EF4-FFF2-40B4-BE49-F238E27FC236}">
                  <a16:creationId xmlns:a16="http://schemas.microsoft.com/office/drawing/2014/main" id="{86BD643E-9383-4DCE-97E0-18B6179C2E33}"/>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0" name="TextBox 9">
              <a:extLst>
                <a:ext uri="{FF2B5EF4-FFF2-40B4-BE49-F238E27FC236}">
                  <a16:creationId xmlns:a16="http://schemas.microsoft.com/office/drawing/2014/main" id="{3C47BF03-421F-44AE-8D61-516BA442BCFD}"/>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1" name="Picture 10">
              <a:extLst>
                <a:ext uri="{FF2B5EF4-FFF2-40B4-BE49-F238E27FC236}">
                  <a16:creationId xmlns:a16="http://schemas.microsoft.com/office/drawing/2014/main" id="{A25AF704-0297-4965-ABDA-DCACCBDEC43E}"/>
                </a:ext>
              </a:extLst>
            </p:cNvPr>
            <p:cNvPicPr>
              <a:picLocks noChangeAspect="1"/>
            </p:cNvPicPr>
            <p:nvPr userDrawn="1"/>
          </p:nvPicPr>
          <p:blipFill>
            <a:blip r:embed="rId11"/>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226302769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77" r:id="rId8"/>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96478-0438-4D0D-A7E9-EF6F93B41DA5}"/>
              </a:ext>
            </a:extLst>
          </p:cNvPr>
          <p:cNvSpPr>
            <a:spLocks noGrp="1"/>
          </p:cNvSpPr>
          <p:nvPr>
            <p:ph type="ctrTitle"/>
          </p:nvPr>
        </p:nvSpPr>
        <p:spPr/>
        <p:txBody>
          <a:bodyPr/>
          <a:lstStyle/>
          <a:p>
            <a:r>
              <a:rPr lang="en-US" dirty="0"/>
              <a:t>Title of your Presentation</a:t>
            </a:r>
          </a:p>
        </p:txBody>
      </p:sp>
      <p:sp>
        <p:nvSpPr>
          <p:cNvPr id="3" name="Subtitle 2">
            <a:extLst>
              <a:ext uri="{FF2B5EF4-FFF2-40B4-BE49-F238E27FC236}">
                <a16:creationId xmlns:a16="http://schemas.microsoft.com/office/drawing/2014/main" id="{2FD2917B-2853-4208-8FE6-72388B0C5BA7}"/>
              </a:ext>
            </a:extLst>
          </p:cNvPr>
          <p:cNvSpPr>
            <a:spLocks noGrp="1"/>
          </p:cNvSpPr>
          <p:nvPr>
            <p:ph type="subTitle" idx="1"/>
          </p:nvPr>
        </p:nvSpPr>
        <p:spPr/>
        <p:txBody>
          <a:bodyPr/>
          <a:lstStyle/>
          <a:p>
            <a:r>
              <a:rPr lang="en-US" dirty="0"/>
              <a:t>A Free Presentation Template</a:t>
            </a:r>
          </a:p>
        </p:txBody>
      </p:sp>
    </p:spTree>
    <p:extLst>
      <p:ext uri="{BB962C8B-B14F-4D97-AF65-F5344CB8AC3E}">
        <p14:creationId xmlns:p14="http://schemas.microsoft.com/office/powerpoint/2010/main" val="417488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p:txBody>
          <a:bodyPr/>
          <a:lstStyle/>
          <a:p>
            <a:fld id="{672B7600-67E3-4D97-B453-880E2742B982}" type="slidenum">
              <a:rPr lang="en-US" smtClean="0"/>
              <a:t>2</a:t>
            </a:fld>
            <a:endParaRPr lang="en-US"/>
          </a:p>
        </p:txBody>
      </p:sp>
    </p:spTree>
    <p:extLst>
      <p:ext uri="{BB962C8B-B14F-4D97-AF65-F5344CB8AC3E}">
        <p14:creationId xmlns:p14="http://schemas.microsoft.com/office/powerpoint/2010/main" val="233149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2" name="Date Placeholder 1">
            <a:extLst>
              <a:ext uri="{FF2B5EF4-FFF2-40B4-BE49-F238E27FC236}">
                <a16:creationId xmlns:a16="http://schemas.microsoft.com/office/drawing/2014/main" id="{72B2E0B8-7E8C-4D5B-8720-7D6DF5745A8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508D2D0-7ED2-46AF-8889-FC3188626EE6}"/>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7E492738-5ABF-4B0E-8DE3-867BE4D42FC5}"/>
              </a:ext>
            </a:extLst>
          </p:cNvPr>
          <p:cNvSpPr>
            <a:spLocks noGrp="1"/>
          </p:cNvSpPr>
          <p:nvPr>
            <p:ph type="sldNum" sz="quarter" idx="12"/>
          </p:nvPr>
        </p:nvSpPr>
        <p:spPr/>
        <p:txBody>
          <a:bodyPr/>
          <a:lstStyle/>
          <a:p>
            <a:fld id="{672B7600-67E3-4D97-B453-880E2742B982}" type="slidenum">
              <a:rPr lang="en-US" smtClean="0"/>
              <a:t>3</a:t>
            </a:fld>
            <a:endParaRPr lang="en-US"/>
          </a:p>
        </p:txBody>
      </p:sp>
    </p:spTree>
    <p:extLst>
      <p:ext uri="{BB962C8B-B14F-4D97-AF65-F5344CB8AC3E}">
        <p14:creationId xmlns:p14="http://schemas.microsoft.com/office/powerpoint/2010/main" val="1257221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D3DC3FBB-70C8-4B6F-AF79-5136DB1FBA02}"/>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A23E8A3A-6FB3-4A01-980B-E2DB20DE2F5B}"/>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2ABB03D-568D-4321-8FC9-B6B10C349997}"/>
              </a:ext>
            </a:extLst>
          </p:cNvPr>
          <p:cNvSpPr>
            <a:spLocks noGrp="1"/>
          </p:cNvSpPr>
          <p:nvPr>
            <p:ph type="sldNum" sz="quarter" idx="12"/>
          </p:nvPr>
        </p:nvSpPr>
        <p:spPr/>
        <p:txBody>
          <a:bodyPr/>
          <a:lstStyle/>
          <a:p>
            <a:fld id="{672B7600-67E3-4D97-B453-880E2742B982}" type="slidenum">
              <a:rPr lang="en-US" smtClean="0"/>
              <a:t>4</a:t>
            </a:fld>
            <a:endParaRPr lang="en-US"/>
          </a:p>
        </p:txBody>
      </p:sp>
    </p:spTree>
    <p:extLst>
      <p:ext uri="{BB962C8B-B14F-4D97-AF65-F5344CB8AC3E}">
        <p14:creationId xmlns:p14="http://schemas.microsoft.com/office/powerpoint/2010/main" val="1121226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B2290AD6-CF4F-40D6-93FA-5F998F8EE638}"/>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F2D6725-98B3-4236-A20D-B359CC0DFAE5}"/>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7CE8A21-3691-4C04-B978-15B30DA2E932}"/>
              </a:ext>
            </a:extLst>
          </p:cNvPr>
          <p:cNvSpPr>
            <a:spLocks noGrp="1"/>
          </p:cNvSpPr>
          <p:nvPr>
            <p:ph type="sldNum" sz="quarter" idx="12"/>
          </p:nvPr>
        </p:nvSpPr>
        <p:spPr/>
        <p:txBody>
          <a:bodyPr/>
          <a:lstStyle/>
          <a:p>
            <a:fld id="{672B7600-67E3-4D97-B453-880E2742B982}" type="slidenum">
              <a:rPr lang="en-US" smtClean="0"/>
              <a:t>5</a:t>
            </a:fld>
            <a:endParaRPr lang="en-US"/>
          </a:p>
        </p:txBody>
      </p:sp>
    </p:spTree>
    <p:extLst>
      <p:ext uri="{BB962C8B-B14F-4D97-AF65-F5344CB8AC3E}">
        <p14:creationId xmlns:p14="http://schemas.microsoft.com/office/powerpoint/2010/main" val="25075025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p:txBody>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2E7E543D-C5A6-4D43-B39E-5403AE6384FD}"/>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EEAECD98-5237-4EFB-ACE2-3AF54D228737}"/>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2978E58-1DFD-4153-BE18-AC20F7B49FCE}"/>
              </a:ext>
            </a:extLst>
          </p:cNvPr>
          <p:cNvSpPr>
            <a:spLocks noGrp="1"/>
          </p:cNvSpPr>
          <p:nvPr>
            <p:ph type="sldNum" sz="quarter" idx="12"/>
          </p:nvPr>
        </p:nvSpPr>
        <p:spPr/>
        <p:txBody>
          <a:bodyPr/>
          <a:lstStyle/>
          <a:p>
            <a:fld id="{672B7600-67E3-4D97-B453-880E2742B982}" type="slidenum">
              <a:rPr lang="en-US" smtClean="0"/>
              <a:t>6</a:t>
            </a:fld>
            <a:endParaRPr lang="en-US"/>
          </a:p>
        </p:txBody>
      </p:sp>
      <p:sp>
        <p:nvSpPr>
          <p:cNvPr id="10" name="Picture Placeholder 9">
            <a:extLst>
              <a:ext uri="{FF2B5EF4-FFF2-40B4-BE49-F238E27FC236}">
                <a16:creationId xmlns:a16="http://schemas.microsoft.com/office/drawing/2014/main" id="{6360B73D-DEC8-46DE-B49A-2222E5C18006}"/>
              </a:ext>
            </a:extLst>
          </p:cNvPr>
          <p:cNvSpPr>
            <a:spLocks noGrp="1"/>
          </p:cNvSpPr>
          <p:nvPr>
            <p:ph type="pic" sz="quarter" idx="13"/>
          </p:nvPr>
        </p:nvSpPr>
        <p:spPr/>
      </p:sp>
      <p:sp>
        <p:nvSpPr>
          <p:cNvPr id="8" name="Text Placeholder 7">
            <a:extLst>
              <a:ext uri="{FF2B5EF4-FFF2-40B4-BE49-F238E27FC236}">
                <a16:creationId xmlns:a16="http://schemas.microsoft.com/office/drawing/2014/main" id="{E706E319-CFF6-47B5-A20A-6B1263E9CFF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498D2B60-6EBF-438D-ACDF-B187F7759195}"/>
              </a:ext>
            </a:extLst>
          </p:cNvPr>
          <p:cNvSpPr>
            <a:spLocks noGrp="1"/>
          </p:cNvSpPr>
          <p:nvPr>
            <p:ph type="body" sz="quarter" idx="15"/>
          </p:nvPr>
        </p:nvSpPr>
        <p:spPr/>
        <p:txBody>
          <a:bodyPr/>
          <a:lstStyle/>
          <a:p>
            <a:r>
              <a:rPr lang="en-US" dirty="0"/>
              <a:t>(123) 456-7890</a:t>
            </a:r>
          </a:p>
        </p:txBody>
      </p:sp>
      <p:sp>
        <p:nvSpPr>
          <p:cNvPr id="11" name="Text Placeholder 10">
            <a:extLst>
              <a:ext uri="{FF2B5EF4-FFF2-40B4-BE49-F238E27FC236}">
                <a16:creationId xmlns:a16="http://schemas.microsoft.com/office/drawing/2014/main" id="{CEAF7DC0-4335-4DB8-9A10-5BE769E70780}"/>
              </a:ext>
            </a:extLst>
          </p:cNvPr>
          <p:cNvSpPr>
            <a:spLocks noGrp="1"/>
          </p:cNvSpPr>
          <p:nvPr>
            <p:ph type="body" sz="quarter" idx="16"/>
          </p:nvPr>
        </p:nvSpPr>
        <p:spPr/>
        <p:txBody>
          <a:bodyPr/>
          <a:lstStyle/>
          <a:p>
            <a:r>
              <a:rPr lang="en-US" dirty="0"/>
              <a:t>Your Company</a:t>
            </a:r>
          </a:p>
        </p:txBody>
      </p:sp>
    </p:spTree>
    <p:extLst>
      <p:ext uri="{BB962C8B-B14F-4D97-AF65-F5344CB8AC3E}">
        <p14:creationId xmlns:p14="http://schemas.microsoft.com/office/powerpoint/2010/main" val="4803561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10" name="Text Placeholder 9">
            <a:extLst>
              <a:ext uri="{FF2B5EF4-FFF2-40B4-BE49-F238E27FC236}">
                <a16:creationId xmlns:a16="http://schemas.microsoft.com/office/drawing/2014/main" id="{B0AC6566-81E8-42BE-A88A-2D036A429A35}"/>
              </a:ext>
            </a:extLst>
          </p:cNvPr>
          <p:cNvSpPr>
            <a:spLocks noGrp="1"/>
          </p:cNvSpPr>
          <p:nvPr>
            <p:ph type="body" sz="quarter" idx="10"/>
          </p:nvPr>
        </p:nvSpPr>
        <p:spPr/>
        <p:txBody>
          <a:bodyPr/>
          <a:lstStyle/>
          <a:p>
            <a:r>
              <a:rPr lang="en-US" dirty="0"/>
              <a:t>Typography</a:t>
            </a:r>
          </a:p>
        </p:txBody>
      </p:sp>
      <p:sp>
        <p:nvSpPr>
          <p:cNvPr id="11" name="Text Placeholder 10">
            <a:extLst>
              <a:ext uri="{FF2B5EF4-FFF2-40B4-BE49-F238E27FC236}">
                <a16:creationId xmlns:a16="http://schemas.microsoft.com/office/drawing/2014/main" id="{D38A80D6-0B80-42D9-A22D-0E8D2FA47308}"/>
              </a:ext>
            </a:extLst>
          </p:cNvPr>
          <p:cNvSpPr>
            <a:spLocks noGrp="1"/>
          </p:cNvSpPr>
          <p:nvPr>
            <p:ph type="body" sz="quarter" idx="11"/>
          </p:nvPr>
        </p:nvSpPr>
        <p:spPr/>
        <p:txBody>
          <a:bodyPr>
            <a:noAutofit/>
          </a:bodyPr>
          <a:lstStyle/>
          <a:p>
            <a:r>
              <a:rPr lang="en-US" dirty="0"/>
              <a:t>Calibri</a:t>
            </a:r>
          </a:p>
        </p:txBody>
      </p:sp>
      <p:sp>
        <p:nvSpPr>
          <p:cNvPr id="12" name="Text Placeholder 11">
            <a:extLst>
              <a:ext uri="{FF2B5EF4-FFF2-40B4-BE49-F238E27FC236}">
                <a16:creationId xmlns:a16="http://schemas.microsoft.com/office/drawing/2014/main" id="{E7B7AE20-4734-48F6-9B03-936A83AA8E0C}"/>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Red Orange">
      <a:dk1>
        <a:sysClr val="windowText" lastClr="000000"/>
      </a:dk1>
      <a:lt1>
        <a:sysClr val="window" lastClr="FFFFFF"/>
      </a:lt1>
      <a:dk2>
        <a:srgbClr val="505046"/>
      </a:dk2>
      <a:lt2>
        <a:srgbClr val="EEECE1"/>
      </a:lt2>
      <a:accent1>
        <a:srgbClr val="E84C22"/>
      </a:accent1>
      <a:accent2>
        <a:srgbClr val="FFBD47"/>
      </a:accent2>
      <a:accent3>
        <a:srgbClr val="B64926"/>
      </a:accent3>
      <a:accent4>
        <a:srgbClr val="FF8427"/>
      </a:accent4>
      <a:accent5>
        <a:srgbClr val="CC9900"/>
      </a:accent5>
      <a:accent6>
        <a:srgbClr val="B22600"/>
      </a:accent6>
      <a:hlink>
        <a:srgbClr val="CC9900"/>
      </a:hlink>
      <a:folHlink>
        <a:srgbClr val="666699"/>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999_T_PGO_Waves-16x9.pptx" id="{33A16C15-EEC1-4226-BCC2-C1108A1AAD85}" vid="{C1A6E3C1-65AA-459A-8F85-9BB0032FD43A}"/>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999_T_PGO_Waves-16x9.pptx" id="{33A16C15-EEC1-4226-BCC2-C1108A1AAD85}" vid="{797AF85D-0193-440C-BB13-9765FFAD8427}"/>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416</TotalTime>
  <Words>363</Words>
  <PresentationFormat>Widescreen</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Golden Waves</dc:title>
  <dc:creator>PresentationGO.com</dc:creator>
  <dc:description>© Copyright PresentationGo.com</dc:description>
  <dcterms:created xsi:type="dcterms:W3CDTF">2019-11-21T05:02:10Z</dcterms:created>
  <dcterms:modified xsi:type="dcterms:W3CDTF">2021-09-01T20:16:06Z</dcterms:modified>
  <cp:category>Templates</cp:category>
</cp:coreProperties>
</file>