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6959" autoAdjust="0"/>
    <p:restoredTop sz="96327" autoAdjust="0"/>
  </p:normalViewPr>
  <p:slideViewPr>
    <p:cSldViewPr snapToGrid="0">
      <p:cViewPr varScale="1">
        <p:scale>
          <a:sx n="153" d="100"/>
          <a:sy n="153" d="100"/>
        </p:scale>
        <p:origin x="185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8/18/2021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28650" y="314325"/>
            <a:ext cx="4826219" cy="3195638"/>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628650" y="3602038"/>
            <a:ext cx="4826219" cy="1655762"/>
          </a:xfrm>
          <a:prstGeom prst="rect">
            <a:avLst/>
          </a:prstGeom>
        </p:spPr>
        <p:txBody>
          <a:bodyPr/>
          <a:lstStyle>
            <a:lvl1pPr marL="0" indent="0" algn="ctr">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5057447"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5779294"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dirty="0"/>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4637033"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5057447"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dirty="0"/>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2686050" y="1709738"/>
            <a:ext cx="5824538" cy="2852737"/>
          </a:xfrm>
          <a:prstGeom prst="rect">
            <a:avLst/>
          </a:prstGeom>
        </p:spPr>
        <p:txBody>
          <a:bodyPr anchor="b"/>
          <a:lstStyle>
            <a:lvl1pPr algn="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2686050" y="4589463"/>
            <a:ext cx="5824538" cy="1500187"/>
          </a:xfrm>
          <a:prstGeom prst="rect">
            <a:avLst/>
          </a:prstGeo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4708634" y="1709738"/>
            <a:ext cx="3801953" cy="2852737"/>
          </a:xfrm>
          <a:prstGeom prst="rect">
            <a:avLst/>
          </a:prstGeom>
        </p:spPr>
        <p:txBody>
          <a:bodyPr anchor="b"/>
          <a:lstStyle>
            <a:lvl1pPr algn="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5213130" y="4589463"/>
            <a:ext cx="3297457" cy="1500187"/>
          </a:xfrm>
          <a:prstGeom prst="rect">
            <a:avLst/>
          </a:prstGeo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97166" y="5515214"/>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97166" y="5745282"/>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97166" y="5975350"/>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3" name="Picture Placeholder 2">
            <a:extLst>
              <a:ext uri="{FF2B5EF4-FFF2-40B4-BE49-F238E27FC236}">
                <a16:creationId xmlns:a16="http://schemas.microsoft.com/office/drawing/2014/main" id="{D5C34F44-FF00-6943-8070-9E09650782F0}"/>
              </a:ext>
            </a:extLst>
          </p:cNvPr>
          <p:cNvSpPr>
            <a:spLocks noGrp="1"/>
          </p:cNvSpPr>
          <p:nvPr>
            <p:ph type="pic" sz="quarter" idx="17"/>
          </p:nvPr>
        </p:nvSpPr>
        <p:spPr>
          <a:xfrm rot="20651582">
            <a:off x="1765796" y="3162221"/>
            <a:ext cx="2285314" cy="3044674"/>
          </a:xfrm>
          <a:solidFill>
            <a:schemeClr val="tx1">
              <a:lumMod val="75000"/>
              <a:lumOff val="25000"/>
            </a:schemeClr>
          </a:solidFill>
        </p:spPr>
        <p:txBody>
          <a:bodyPr anchor="ctr"/>
          <a:lstStyle>
            <a:lvl1pPr marL="0" indent="0" algn="ctr">
              <a:buNone/>
              <a:defRPr>
                <a:solidFill>
                  <a:schemeClr val="bg1"/>
                </a:solidFill>
              </a:defRPr>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Calibri Light" panose="020F0302020204030204" pitchFamily="34" charset="0"/>
                <a:ea typeface="+mj-ea"/>
                <a:cs typeface="Calibri Light" panose="020F0302020204030204" pitchFamily="34" charset="0"/>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8/18/2021</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dirty="0"/>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628650" y="1122363"/>
            <a:ext cx="4826219" cy="2387600"/>
          </a:xfrm>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628650" y="3602038"/>
            <a:ext cx="4826219" cy="1655762"/>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5057447"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5780088" cy="4351338"/>
          </a:xfrm>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Excepteur sint occaecat cupidatat non proident, sunt in culpa qui officia deserunt mollit anim id est.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4637033"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5057775" cy="4351338"/>
          </a:xfrm>
        </p:spPr>
        <p:txBody>
          <a:bodyPr>
            <a:noAutofit/>
          </a:bodyPr>
          <a:lstStyle/>
          <a:p>
            <a:r>
              <a:rPr lang="en-US" noProof="1"/>
              <a:t>Lorem ipsum dolor sit amet, tollit epicuri est ex, exerci accumsan singulis ei mel. Non blandit massa enim nec dui.</a:t>
            </a:r>
          </a:p>
          <a:p>
            <a:r>
              <a:rPr lang="en-US" noProof="1"/>
              <a:t>Duis aute irure dolor in reprehenderit in voluptate velit esse cillum dolore eu fugiat nulla pariatur. Excepteur sint occaecat cupidatat non proident, sunt in culpa qui.</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1709738"/>
            <a:ext cx="7886700"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4589463"/>
            <a:ext cx="7886700"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2686050" y="1709738"/>
            <a:ext cx="5824538"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2686050" y="4589463"/>
            <a:ext cx="5824538" cy="1500187"/>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a:xfrm>
            <a:off x="4708634" y="1709738"/>
            <a:ext cx="3801953" cy="2852737"/>
          </a:xfrm>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a:xfrm>
            <a:off x="5213130" y="4589463"/>
            <a:ext cx="3297457"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a:xfrm>
            <a:off x="97166" y="5515214"/>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a:xfrm>
            <a:off x="97166" y="5745282"/>
            <a:ext cx="1701800" cy="228600"/>
          </a:xfrm>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a:xfrm>
            <a:off x="97166" y="5975350"/>
            <a:ext cx="1701800" cy="228600"/>
          </a:xfrm>
        </p:spPr>
        <p:txBody>
          <a:bodyPr/>
          <a:lstStyle/>
          <a:p>
            <a:r>
              <a:rPr lang="en-US" dirty="0"/>
              <a:t>Your Company</a:t>
            </a:r>
          </a:p>
        </p:txBody>
      </p:sp>
      <p:sp>
        <p:nvSpPr>
          <p:cNvPr id="19" name="Picture Placeholder 18">
            <a:extLst>
              <a:ext uri="{FF2B5EF4-FFF2-40B4-BE49-F238E27FC236}">
                <a16:creationId xmlns:a16="http://schemas.microsoft.com/office/drawing/2014/main" id="{B593ACDE-5019-C14C-BFD0-94489F9D7034}"/>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6_T_PGO_Desk-4x3.pptx" id="{CD62C334-F133-416C-906E-C93304D3F678}" vid="{47F6F643-4E53-47BD-913C-69D2B20CAB26}"/>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6_T_PGO_Desk-4x3.pptx" id="{CD62C334-F133-416C-906E-C93304D3F678}" vid="{9E581F8C-74B1-4C16-92E9-35F9F853C9D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341</TotalTime>
  <Words>334</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Desk</dc:title>
  <dc:creator>PresentationGO.com</dc:creator>
  <dc:description>© Copyright PresentationGo.com</dc:description>
  <dcterms:created xsi:type="dcterms:W3CDTF">2019-11-21T05:08:20Z</dcterms:created>
  <dcterms:modified xsi:type="dcterms:W3CDTF">2021-08-18T23:12:47Z</dcterms:modified>
  <cp:category>Templates</cp:category>
</cp:coreProperties>
</file>