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566" autoAdjust="0"/>
    <p:restoredTop sz="93605" autoAdjust="0"/>
  </p:normalViewPr>
  <p:slideViewPr>
    <p:cSldViewPr snapToGrid="0">
      <p:cViewPr varScale="1">
        <p:scale>
          <a:sx n="146" d="100"/>
          <a:sy n="146" d="100"/>
        </p:scale>
        <p:origin x="534"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8/18/2021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838200" y="1122363"/>
            <a:ext cx="6677880" cy="2387600"/>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838200" y="3602038"/>
            <a:ext cx="6677880" cy="1655762"/>
          </a:xfrm>
        </p:spPr>
        <p:txBody>
          <a:bodyPr/>
          <a:lstStyle>
            <a:lvl1pPr marL="0" indent="0" algn="ctr">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7462838"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8162925"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6919913"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7705725"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3648074" y="1709738"/>
            <a:ext cx="7699375" cy="2852737"/>
          </a:xfrm>
        </p:spPr>
        <p:txBody>
          <a:bodyPr anchor="b"/>
          <a:lstStyle>
            <a:lvl1pPr algn="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3648074" y="4589463"/>
            <a:ext cx="7699375" cy="1500187"/>
          </a:xfrm>
        </p:spPr>
        <p:txBody>
          <a:bodyPr/>
          <a:lstStyle>
            <a:lvl1pPr marL="0" indent="0" algn="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7232649" y="1709738"/>
            <a:ext cx="4114800" cy="3305175"/>
          </a:xfrm>
        </p:spPr>
        <p:txBody>
          <a:bodyPr anchor="b"/>
          <a:lstStyle>
            <a:lvl1pPr algn="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7658100" y="5148262"/>
            <a:ext cx="3689350" cy="941388"/>
          </a:xfrm>
        </p:spPr>
        <p:txBody>
          <a:bodyPr/>
          <a:lstStyle>
            <a:lvl1pPr marL="0" indent="0" algn="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1094922" y="3429000"/>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1094922" y="3656333"/>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1094922" y="3883666"/>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3" name="Picture Placeholder 2">
            <a:extLst>
              <a:ext uri="{FF2B5EF4-FFF2-40B4-BE49-F238E27FC236}">
                <a16:creationId xmlns:a16="http://schemas.microsoft.com/office/drawing/2014/main" id="{38EB8109-AFB7-2041-8D6D-EDBA3BDE0469}"/>
              </a:ext>
            </a:extLst>
          </p:cNvPr>
          <p:cNvSpPr>
            <a:spLocks noGrp="1"/>
          </p:cNvSpPr>
          <p:nvPr>
            <p:ph type="pic" sz="quarter" idx="17"/>
          </p:nvPr>
        </p:nvSpPr>
        <p:spPr>
          <a:xfrm rot="20715199">
            <a:off x="4098422" y="3182010"/>
            <a:ext cx="2237818" cy="3024607"/>
          </a:xfrm>
          <a:solidFill>
            <a:schemeClr val="tx1">
              <a:lumMod val="75000"/>
              <a:lumOff val="25000"/>
            </a:schemeClr>
          </a:solidFill>
        </p:spPr>
        <p:txBody>
          <a:bodyPr anchor="ctr"/>
          <a:lstStyle>
            <a:lvl1pPr marL="0" indent="0" algn="ctr">
              <a:buNone/>
              <a:defRPr>
                <a:solidFill>
                  <a:schemeClr val="bg1"/>
                </a:solidFill>
              </a:defRPr>
            </a:lvl1pPr>
          </a:lstStyle>
          <a:p>
            <a:endParaRPr lang="en-US"/>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a:xfrm>
            <a:off x="7232649" y="1709738"/>
            <a:ext cx="4114800" cy="3305175"/>
          </a:xfrm>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a:xfrm>
            <a:off x="7658100" y="5148262"/>
            <a:ext cx="3689350" cy="941388"/>
          </a:xfrm>
        </p:spPr>
        <p:txBody>
          <a:bodyPr>
            <a:normAutofit fontScale="92500" lnSpcReduction="10000"/>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a:xfrm>
            <a:off x="838200" y="6356350"/>
            <a:ext cx="2743200" cy="365125"/>
          </a:xfrm>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a:xfrm>
            <a:off x="1094922" y="3429000"/>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a:xfrm>
            <a:off x="1094922" y="3656333"/>
            <a:ext cx="1701800" cy="228600"/>
          </a:xfrm>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a:xfrm>
            <a:off x="1094922" y="3883666"/>
            <a:ext cx="1701800" cy="228600"/>
          </a:xfrm>
        </p:spPr>
        <p:txBody>
          <a:bodyPr/>
          <a:lstStyle/>
          <a:p>
            <a:r>
              <a:rPr lang="en-US" dirty="0"/>
              <a:t>Your Company</a:t>
            </a:r>
          </a:p>
        </p:txBody>
      </p:sp>
      <p:sp>
        <p:nvSpPr>
          <p:cNvPr id="19" name="Picture Placeholder 18">
            <a:extLst>
              <a:ext uri="{FF2B5EF4-FFF2-40B4-BE49-F238E27FC236}">
                <a16:creationId xmlns:a16="http://schemas.microsoft.com/office/drawing/2014/main" id="{1B339BDB-3F42-5045-9FA5-C878009DF9DD}"/>
              </a:ext>
            </a:extLst>
          </p:cNvPr>
          <p:cNvSpPr>
            <a:spLocks noGrp="1"/>
          </p:cNvSpPr>
          <p:nvPr>
            <p:ph type="pic" sz="quarter" idx="17"/>
          </p:nvPr>
        </p:nvSpPr>
        <p:spPr/>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36_T_PGO_Desk-16x9.pptx" id="{4DC5C7B0-013F-46AE-A69F-9DC3F8723A42}" vid="{5BDBBB7B-7A3A-4CA6-9BFF-D63C689D70FE}"/>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36_T_PGO_Desk-16x9.pptx" id="{4DC5C7B0-013F-46AE-A69F-9DC3F8723A42}" vid="{41DE99F6-2819-4424-882C-D80F1F512978}"/>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350</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Desk</dc:title>
  <dc:creator>PresentationGO.com</dc:creator>
  <dc:description>© Copyright PresentationGo.com</dc:description>
  <dcterms:created xsi:type="dcterms:W3CDTF">2019-11-21T05:02:10Z</dcterms:created>
  <dcterms:modified xsi:type="dcterms:W3CDTF">2021-08-18T23:12:58Z</dcterms:modified>
  <cp:category>Templates</cp:category>
</cp:coreProperties>
</file>