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27835691"/>
              </p:ext>
            </p:extLst>
          </p:nvPr>
        </p:nvGraphicFramePr>
        <p:xfrm>
          <a:off x="8637920" y="5653367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February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4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4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4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44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351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5309957"/>
              </p:ext>
            </p:extLst>
          </p:nvPr>
        </p:nvGraphicFramePr>
        <p:xfrm>
          <a:off x="8637920" y="5653367"/>
          <a:ext cx="3158967" cy="978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February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4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rPr dirty="0"/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dirty="0"/>
              <a:t>January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737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January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174</Words>
  <Application>Microsoft Office PowerPoint</Application>
  <PresentationFormat>Widescreen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January</vt:lpstr>
      <vt:lpstr>January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January 2027 Monthly Calendar</dc:title>
  <dc:creator>PresentationGO.com</dc:creator>
  <dc:description>© Copyright PresentationGO.com - Do not distribute or sale without written permission.</dc:description>
  <cp:lastModifiedBy>Christophe Barroche</cp:lastModifiedBy>
  <cp:revision>82</cp:revision>
  <dcterms:created xsi:type="dcterms:W3CDTF">2014-11-26T05:14:11Z</dcterms:created>
  <dcterms:modified xsi:type="dcterms:W3CDTF">2026-10-21T18:31:23Z</dcterms:modified>
  <cp:category>Timelines &amp; Planning</cp:category>
</cp:coreProperties>
</file>