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7"/>
  </p:notesMasterIdLst>
  <p:sldIdLst>
    <p:sldId id="310" r:id="rId2"/>
    <p:sldId id="315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B8B0"/>
    <a:srgbClr val="FF6B6B"/>
    <a:srgbClr val="404D5A"/>
    <a:srgbClr val="B2DB59"/>
    <a:srgbClr val="C44D58"/>
    <a:srgbClr val="556270"/>
    <a:srgbClr val="3498DB"/>
    <a:srgbClr val="2C3E50"/>
    <a:srgbClr val="2980B9"/>
    <a:srgbClr val="E74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15" autoAdjust="0"/>
    <p:restoredTop sz="96433" autoAdjust="0"/>
  </p:normalViewPr>
  <p:slideViewPr>
    <p:cSldViewPr snapToGrid="0" showGuides="1">
      <p:cViewPr varScale="1">
        <p:scale>
          <a:sx n="70" d="100"/>
          <a:sy n="70" d="100"/>
        </p:scale>
        <p:origin x="120" y="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579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53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42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84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404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46B8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B2D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C44D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FF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rgbClr val="2C3E5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46B8B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035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2">
    <p:bg>
      <p:bgPr>
        <a:solidFill>
          <a:srgbClr val="404D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15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404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46B8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B2D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C44D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FF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B2DB5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86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404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46B8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B2D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44D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FF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404D5A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404D5A"/>
                </a:solidFill>
              </a:defRPr>
            </a:lvl1pPr>
            <a:lvl2pPr>
              <a:defRPr>
                <a:solidFill>
                  <a:srgbClr val="404D5A"/>
                </a:solidFill>
              </a:defRPr>
            </a:lvl2pPr>
            <a:lvl3pPr>
              <a:defRPr>
                <a:solidFill>
                  <a:srgbClr val="404D5A"/>
                </a:solidFill>
              </a:defRPr>
            </a:lvl3pPr>
            <a:lvl4pPr>
              <a:defRPr>
                <a:solidFill>
                  <a:srgbClr val="404D5A"/>
                </a:solidFill>
              </a:defRPr>
            </a:lvl4pPr>
            <a:lvl5pPr>
              <a:defRPr>
                <a:solidFill>
                  <a:srgbClr val="404D5A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/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24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404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46B8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404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B2D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44D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FF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404D5A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404D5A"/>
                </a:solidFill>
              </a:defRPr>
            </a:lvl1pPr>
            <a:lvl2pPr>
              <a:defRPr>
                <a:solidFill>
                  <a:srgbClr val="404D5A"/>
                </a:solidFill>
              </a:defRPr>
            </a:lvl2pPr>
            <a:lvl3pPr>
              <a:defRPr>
                <a:solidFill>
                  <a:srgbClr val="404D5A"/>
                </a:solidFill>
              </a:defRPr>
            </a:lvl3pPr>
            <a:lvl4pPr>
              <a:defRPr>
                <a:solidFill>
                  <a:srgbClr val="404D5A"/>
                </a:solidFill>
              </a:defRPr>
            </a:lvl4pPr>
            <a:lvl5pPr>
              <a:defRPr>
                <a:solidFill>
                  <a:srgbClr val="404D5A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01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404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46B8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FF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B2D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44D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FF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404D5A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404D5A"/>
                </a:solidFill>
              </a:defRPr>
            </a:lvl1pPr>
            <a:lvl2pPr>
              <a:defRPr>
                <a:solidFill>
                  <a:srgbClr val="404D5A"/>
                </a:solidFill>
              </a:defRPr>
            </a:lvl2pPr>
            <a:lvl3pPr>
              <a:defRPr>
                <a:solidFill>
                  <a:srgbClr val="404D5A"/>
                </a:solidFill>
              </a:defRPr>
            </a:lvl3pPr>
            <a:lvl4pPr>
              <a:defRPr>
                <a:solidFill>
                  <a:srgbClr val="404D5A"/>
                </a:solidFill>
              </a:defRPr>
            </a:lvl4pPr>
            <a:lvl5pPr>
              <a:defRPr>
                <a:solidFill>
                  <a:srgbClr val="404D5A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0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141684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5" r:id="rId2"/>
    <p:sldLayoutId id="2147483722" r:id="rId3"/>
    <p:sldLayoutId id="2147483723" r:id="rId4"/>
    <p:sldLayoutId id="214748372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471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257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931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620572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9_T_PGO_Abstract Wavy - 8" id="{BCA0E70C-D92C-4EF3-94CB-0F24328DC1FE}" vid="{46019A97-4DE3-4145-BA71-D3A578A1218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6044</TotalTime>
  <Words>103</Words>
  <PresentationFormat>On-screen Show (4:3)</PresentationFormat>
  <Paragraphs>36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Open Sans</vt:lpstr>
      <vt:lpstr>1_Custom Design</vt:lpstr>
      <vt:lpstr>Presentation Title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Abstract Wavy</dc:title>
  <dc:creator>PresentationGo.com</dc:creator>
  <dc:description>© Copyright PresentationGo.com</dc:description>
  <dcterms:created xsi:type="dcterms:W3CDTF">2014-11-26T05:14:11Z</dcterms:created>
  <dcterms:modified xsi:type="dcterms:W3CDTF">2016-02-05T02:43:01Z</dcterms:modified>
</cp:coreProperties>
</file>