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7"/>
  </p:notesMasterIdLst>
  <p:sldIdLst>
    <p:sldId id="310" r:id="rId2"/>
    <p:sldId id="315" r:id="rId3"/>
    <p:sldId id="312" r:id="rId4"/>
    <p:sldId id="313" r:id="rId5"/>
    <p:sldId id="31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393D"/>
    <a:srgbClr val="40627C"/>
    <a:srgbClr val="E8E595"/>
    <a:srgbClr val="D0A825"/>
    <a:srgbClr val="3498DB"/>
    <a:srgbClr val="2C3E50"/>
    <a:srgbClr val="2980B9"/>
    <a:srgbClr val="E74C3C"/>
    <a:srgbClr val="B32931"/>
    <a:srgbClr val="5B0F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015" autoAdjust="0"/>
    <p:restoredTop sz="96433" autoAdjust="0"/>
  </p:normalViewPr>
  <p:slideViewPr>
    <p:cSldViewPr snapToGrid="0" showGuides="1">
      <p:cViewPr varScale="1">
        <p:scale>
          <a:sx n="70" d="100"/>
          <a:sy n="70" d="100"/>
        </p:scale>
        <p:origin x="120" y="9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579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853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5429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984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2639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406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D0A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E8E5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E8E5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78431"/>
            <a:ext cx="6858000" cy="2387600"/>
          </a:xfrm>
        </p:spPr>
        <p:txBody>
          <a:bodyPr anchor="b"/>
          <a:lstStyle>
            <a:lvl1pPr algn="ctr">
              <a:defRPr sz="6000">
                <a:solidFill>
                  <a:srgbClr val="26393D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558106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40627C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035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2">
    <p:bg>
      <p:bgPr>
        <a:solidFill>
          <a:srgbClr val="2639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16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2639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406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D0A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E8E5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E8E5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78431"/>
            <a:ext cx="6858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558106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D0A82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863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2639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406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D0A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E8E5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E8E5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26393D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26393D"/>
                </a:solidFill>
              </a:defRPr>
            </a:lvl1pPr>
            <a:lvl2pPr>
              <a:defRPr>
                <a:solidFill>
                  <a:srgbClr val="26393D"/>
                </a:solidFill>
              </a:defRPr>
            </a:lvl2pPr>
            <a:lvl3pPr>
              <a:defRPr>
                <a:solidFill>
                  <a:srgbClr val="26393D"/>
                </a:solidFill>
              </a:defRPr>
            </a:lvl3pPr>
            <a:lvl4pPr>
              <a:defRPr>
                <a:solidFill>
                  <a:srgbClr val="26393D"/>
                </a:solidFill>
              </a:defRPr>
            </a:lvl4pPr>
            <a:lvl5pPr>
              <a:defRPr>
                <a:solidFill>
                  <a:srgbClr val="26393D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/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245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2639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406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2639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D0A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E8E5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E8E5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26393D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26393D"/>
                </a:solidFill>
              </a:defRPr>
            </a:lvl1pPr>
            <a:lvl2pPr>
              <a:defRPr>
                <a:solidFill>
                  <a:srgbClr val="26393D"/>
                </a:solidFill>
              </a:defRPr>
            </a:lvl2pPr>
            <a:lvl3pPr>
              <a:defRPr>
                <a:solidFill>
                  <a:srgbClr val="26393D"/>
                </a:solidFill>
              </a:defRPr>
            </a:lvl3pPr>
            <a:lvl4pPr>
              <a:defRPr>
                <a:solidFill>
                  <a:srgbClr val="26393D"/>
                </a:solidFill>
              </a:defRPr>
            </a:lvl4pPr>
            <a:lvl5pPr>
              <a:defRPr>
                <a:solidFill>
                  <a:srgbClr val="26393D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901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2639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4062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E8E5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D0A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E8E5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E8E5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26393D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26393D"/>
                </a:solidFill>
              </a:defRPr>
            </a:lvl1pPr>
            <a:lvl2pPr>
              <a:defRPr>
                <a:solidFill>
                  <a:srgbClr val="26393D"/>
                </a:solidFill>
              </a:defRPr>
            </a:lvl2pPr>
            <a:lvl3pPr>
              <a:defRPr>
                <a:solidFill>
                  <a:srgbClr val="26393D"/>
                </a:solidFill>
              </a:defRPr>
            </a:lvl3pPr>
            <a:lvl4pPr>
              <a:defRPr>
                <a:solidFill>
                  <a:srgbClr val="26393D"/>
                </a:solidFill>
              </a:defRPr>
            </a:lvl4pPr>
            <a:lvl5pPr>
              <a:defRPr>
                <a:solidFill>
                  <a:srgbClr val="26393D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>
                <a:solidFill>
                  <a:srgbClr val="40627C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>
                <a:solidFill>
                  <a:srgbClr val="40627C"/>
                </a:solidFill>
              </a:defRPr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902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8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141684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5" r:id="rId2"/>
    <p:sldLayoutId id="2147483722" r:id="rId3"/>
    <p:sldLayoutId id="2147483723" r:id="rId4"/>
    <p:sldLayoutId id="214748372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</a:t>
            </a:r>
            <a:r>
              <a:rPr lang="en-US" dirty="0" smtClean="0"/>
              <a:t>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471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257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931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620572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9_T_PGO_Abstract Wavy - 6" id="{C540D4FE-1C0F-41B4-A3EE-F59E9DEF4E48}" vid="{7CC9D809-5FC2-4B74-AE57-CDB02272E54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6049</TotalTime>
  <Words>103</Words>
  <PresentationFormat>On-screen Show (4:3)</PresentationFormat>
  <Paragraphs>36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Open Sans</vt:lpstr>
      <vt:lpstr>1_Custom Design</vt:lpstr>
      <vt:lpstr>Presentation Title</vt:lpstr>
      <vt:lpstr>Presentation Title</vt:lpstr>
      <vt:lpstr>Insert Your Title Here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Abstract Wavy</dc:title>
  <dc:creator>PresentationGo.com</dc:creator>
  <dc:description>© Copyright PresentationGo.com</dc:description>
  <dcterms:created xsi:type="dcterms:W3CDTF">2014-11-26T05:14:11Z</dcterms:created>
  <dcterms:modified xsi:type="dcterms:W3CDTF">2016-02-05T02:39:10Z</dcterms:modified>
</cp:coreProperties>
</file>