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203B"/>
    <a:srgbClr val="CF4A30"/>
    <a:srgbClr val="911146"/>
    <a:srgbClr val="ED8C2B"/>
    <a:srgbClr val="88A825"/>
    <a:srgbClr val="3498DB"/>
    <a:srgbClr val="2C3E50"/>
    <a:srgbClr val="2980B9"/>
    <a:srgbClr val="E74C3C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352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911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8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F4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D8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91114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CF4A3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3520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5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352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911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8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F4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D8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ED8C2B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352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911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F4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D8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5203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5203B"/>
                </a:solidFill>
              </a:defRPr>
            </a:lvl1pPr>
            <a:lvl2pPr>
              <a:defRPr>
                <a:solidFill>
                  <a:srgbClr val="35203B"/>
                </a:solidFill>
              </a:defRPr>
            </a:lvl2pPr>
            <a:lvl3pPr>
              <a:defRPr>
                <a:solidFill>
                  <a:srgbClr val="35203B"/>
                </a:solidFill>
              </a:defRPr>
            </a:lvl3pPr>
            <a:lvl4pPr>
              <a:defRPr>
                <a:solidFill>
                  <a:srgbClr val="35203B"/>
                </a:solidFill>
              </a:defRPr>
            </a:lvl4pPr>
            <a:lvl5pPr>
              <a:defRPr>
                <a:solidFill>
                  <a:srgbClr val="35203B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352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911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352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F4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D8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5203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5203B"/>
                </a:solidFill>
              </a:defRPr>
            </a:lvl1pPr>
            <a:lvl2pPr>
              <a:defRPr>
                <a:solidFill>
                  <a:srgbClr val="35203B"/>
                </a:solidFill>
              </a:defRPr>
            </a:lvl2pPr>
            <a:lvl3pPr>
              <a:defRPr>
                <a:solidFill>
                  <a:srgbClr val="35203B"/>
                </a:solidFill>
              </a:defRPr>
            </a:lvl3pPr>
            <a:lvl4pPr>
              <a:defRPr>
                <a:solidFill>
                  <a:srgbClr val="35203B"/>
                </a:solidFill>
              </a:defRPr>
            </a:lvl4pPr>
            <a:lvl5pPr>
              <a:defRPr>
                <a:solidFill>
                  <a:srgbClr val="35203B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352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911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CF4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F4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D8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5203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5203B"/>
                </a:solidFill>
              </a:defRPr>
            </a:lvl1pPr>
            <a:lvl2pPr>
              <a:defRPr>
                <a:solidFill>
                  <a:srgbClr val="35203B"/>
                </a:solidFill>
              </a:defRPr>
            </a:lvl2pPr>
            <a:lvl3pPr>
              <a:defRPr>
                <a:solidFill>
                  <a:srgbClr val="35203B"/>
                </a:solidFill>
              </a:defRPr>
            </a:lvl3pPr>
            <a:lvl4pPr>
              <a:defRPr>
                <a:solidFill>
                  <a:srgbClr val="35203B"/>
                </a:solidFill>
              </a:defRPr>
            </a:lvl4pPr>
            <a:lvl5pPr>
              <a:defRPr>
                <a:solidFill>
                  <a:srgbClr val="35203B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5" id="{2AAE436F-B3AB-45A8-8863-2B632B463506}" vid="{60E5FF18-506F-494C-A9E8-B57BBD01A0F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6043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2016-02-05T02:33:02Z</dcterms:modified>
</cp:coreProperties>
</file>