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7"/>
  </p:notesMasterIdLst>
  <p:sldIdLst>
    <p:sldId id="310" r:id="rId2"/>
    <p:sldId id="315" r:id="rId3"/>
    <p:sldId id="312" r:id="rId4"/>
    <p:sldId id="313" r:id="rId5"/>
    <p:sldId id="314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8A70"/>
    <a:srgbClr val="BEDB39"/>
    <a:srgbClr val="004358"/>
    <a:srgbClr val="FFE11A"/>
    <a:srgbClr val="FD7400"/>
    <a:srgbClr val="3498DB"/>
    <a:srgbClr val="2C3E50"/>
    <a:srgbClr val="2980B9"/>
    <a:srgbClr val="E74C3C"/>
    <a:srgbClr val="B329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015" autoAdjust="0"/>
    <p:restoredTop sz="96433" autoAdjust="0"/>
  </p:normalViewPr>
  <p:slideViewPr>
    <p:cSldViewPr snapToGrid="0" showGuides="1">
      <p:cViewPr varScale="1">
        <p:scale>
          <a:sx n="70" d="100"/>
          <a:sy n="70" d="100"/>
        </p:scale>
        <p:origin x="120" y="9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579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853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5429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984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0043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1F8A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FFE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FD7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BED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78431"/>
            <a:ext cx="6858000" cy="2387600"/>
          </a:xfrm>
        </p:spPr>
        <p:txBody>
          <a:bodyPr anchor="b"/>
          <a:lstStyle>
            <a:lvl1pPr algn="ctr">
              <a:defRPr sz="6000">
                <a:solidFill>
                  <a:srgbClr val="004358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558106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FD74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181-3578-43B4-BE5A-547546E670F2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035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2">
    <p:bg>
      <p:bgPr>
        <a:solidFill>
          <a:srgbClr val="2C3E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15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0043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BEDB39"/>
                </a:solidFill>
              </a:endParaRPr>
            </a:p>
          </p:txBody>
        </p:sp>
        <p:sp>
          <p:nvSpPr>
            <p:cNvPr id="16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1F8A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BEDB39"/>
                </a:solidFill>
              </a:endParaRPr>
            </a:p>
          </p:txBody>
        </p:sp>
        <p:sp>
          <p:nvSpPr>
            <p:cNvPr id="17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BEDB39"/>
                </a:solidFill>
              </a:endParaRPr>
            </a:p>
          </p:txBody>
        </p:sp>
        <p:sp>
          <p:nvSpPr>
            <p:cNvPr id="18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FFE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BEDB39"/>
                </a:solidFill>
              </a:endParaRPr>
            </a:p>
          </p:txBody>
        </p:sp>
        <p:sp>
          <p:nvSpPr>
            <p:cNvPr id="19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FD7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BEDB39"/>
                </a:solidFill>
              </a:endParaRPr>
            </a:p>
          </p:txBody>
        </p:sp>
        <p:sp>
          <p:nvSpPr>
            <p:cNvPr id="20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BED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BEDB39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78431"/>
            <a:ext cx="6858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558106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BEDB39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181-3578-43B4-BE5A-547546E670F2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863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0043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1F8A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FFE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FD7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BED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4358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004358"/>
                </a:solidFill>
              </a:defRPr>
            </a:lvl1pPr>
            <a:lvl2pPr>
              <a:defRPr>
                <a:solidFill>
                  <a:srgbClr val="004358"/>
                </a:solidFill>
              </a:defRPr>
            </a:lvl2pPr>
            <a:lvl3pPr>
              <a:defRPr>
                <a:solidFill>
                  <a:srgbClr val="004358"/>
                </a:solidFill>
              </a:defRPr>
            </a:lvl3pPr>
            <a:lvl4pPr>
              <a:defRPr>
                <a:solidFill>
                  <a:srgbClr val="004358"/>
                </a:solidFill>
              </a:defRPr>
            </a:lvl4pPr>
            <a:lvl5pPr>
              <a:defRPr>
                <a:solidFill>
                  <a:srgbClr val="004358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8650" y="6356350"/>
            <a:ext cx="2817283" cy="365125"/>
          </a:xfrm>
        </p:spPr>
        <p:txBody>
          <a:bodyPr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>
            <a:lvl1pPr algn="ctr">
              <a:defRPr sz="1100"/>
            </a:lvl1pPr>
          </a:lstStyle>
          <a:p>
            <a:fld id="{8E751F95-7516-4469-9E22-62F45408A7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245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0043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1F8A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solidFill>
              <a:srgbClr val="0043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FFE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FD7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BED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4358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004358"/>
                </a:solidFill>
              </a:defRPr>
            </a:lvl1pPr>
            <a:lvl2pPr>
              <a:defRPr>
                <a:solidFill>
                  <a:srgbClr val="004358"/>
                </a:solidFill>
              </a:defRPr>
            </a:lvl2pPr>
            <a:lvl3pPr>
              <a:defRPr>
                <a:solidFill>
                  <a:srgbClr val="004358"/>
                </a:solidFill>
              </a:defRPr>
            </a:lvl3pPr>
            <a:lvl4pPr>
              <a:defRPr>
                <a:solidFill>
                  <a:srgbClr val="004358"/>
                </a:solidFill>
              </a:defRPr>
            </a:lvl4pPr>
            <a:lvl5pPr>
              <a:defRPr>
                <a:solidFill>
                  <a:srgbClr val="004358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8650" y="6356350"/>
            <a:ext cx="2817283" cy="365125"/>
          </a:xfrm>
        </p:spPr>
        <p:txBody>
          <a:bodyPr/>
          <a:lstStyle>
            <a:lvl1pPr algn="l">
              <a:defRPr sz="11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fld id="{8E751F95-7516-4469-9E22-62F45408A7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901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0043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1F8A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solidFill>
              <a:srgbClr val="BED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FFE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FD7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BED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4358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004358"/>
                </a:solidFill>
              </a:defRPr>
            </a:lvl1pPr>
            <a:lvl2pPr>
              <a:defRPr>
                <a:solidFill>
                  <a:srgbClr val="004358"/>
                </a:solidFill>
              </a:defRPr>
            </a:lvl2pPr>
            <a:lvl3pPr>
              <a:defRPr>
                <a:solidFill>
                  <a:srgbClr val="004358"/>
                </a:solidFill>
              </a:defRPr>
            </a:lvl3pPr>
            <a:lvl4pPr>
              <a:defRPr>
                <a:solidFill>
                  <a:srgbClr val="004358"/>
                </a:solidFill>
              </a:defRPr>
            </a:lvl4pPr>
            <a:lvl5pPr>
              <a:defRPr>
                <a:solidFill>
                  <a:srgbClr val="004358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8650" y="6356350"/>
            <a:ext cx="2817283" cy="365125"/>
          </a:xfrm>
        </p:spPr>
        <p:txBody>
          <a:bodyPr/>
          <a:lstStyle>
            <a:lvl1pPr algn="l">
              <a:defRPr sz="1100">
                <a:solidFill>
                  <a:srgbClr val="1F8A70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>
            <a:lvl1pPr algn="ctr">
              <a:defRPr sz="1100">
                <a:solidFill>
                  <a:srgbClr val="1F8A70"/>
                </a:solidFill>
              </a:defRPr>
            </a:lvl1pPr>
          </a:lstStyle>
          <a:p>
            <a:fld id="{8E751F95-7516-4469-9E22-62F45408A7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902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E26181-3578-43B4-BE5A-547546E670F2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751F95-7516-4469-9E22-62F45408A7F3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2" name="Rectangle 11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8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141684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5" r:id="rId2"/>
    <p:sldLayoutId id="2147483722" r:id="rId3"/>
    <p:sldLayoutId id="2147483723" r:id="rId4"/>
    <p:sldLayoutId id="2147483724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</a:t>
            </a:r>
            <a:r>
              <a:rPr lang="en-US" dirty="0" smtClean="0"/>
              <a:t>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2471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257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931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620572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9_T_PGO_Abstract Wavy - 4" id="{F64A3CAF-BB5C-44EE-8A38-1C3E4A7FB1B4}" vid="{71F93B85-93F1-4543-A934-56746AC7221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6044</TotalTime>
  <Words>103</Words>
  <PresentationFormat>On-screen Show (4:3)</PresentationFormat>
  <Paragraphs>36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Open Sans</vt:lpstr>
      <vt:lpstr>1_Custom Design</vt:lpstr>
      <vt:lpstr>Presentation Title</vt:lpstr>
      <vt:lpstr>Presentation Title</vt:lpstr>
      <vt:lpstr>Insert Your Title Here</vt:lpstr>
      <vt:lpstr>Insert Your Title Here</vt:lpstr>
      <vt:lpstr>Insert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Abstract Wavy</dc:title>
  <dc:creator>PresentationGo.com</dc:creator>
  <dc:description>© Copyright PresentationGo.com</dc:description>
  <dcterms:created xsi:type="dcterms:W3CDTF">2014-11-26T05:14:11Z</dcterms:created>
  <dcterms:modified xsi:type="dcterms:W3CDTF">2016-02-05T02:31:33Z</dcterms:modified>
</cp:coreProperties>
</file>