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2800"/>
    <a:srgbClr val="FFB03B"/>
    <a:srgbClr val="B64926"/>
    <a:srgbClr val="468966"/>
    <a:srgbClr val="FFF0A5"/>
    <a:srgbClr val="3498DB"/>
    <a:srgbClr val="2C3E50"/>
    <a:srgbClr val="2980B9"/>
    <a:srgbClr val="E74C3C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E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64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8E28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B6492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8E2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E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64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FF0A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E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64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E28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8E2800"/>
                </a:solidFill>
              </a:defRPr>
            </a:lvl1pPr>
            <a:lvl2pPr>
              <a:defRPr>
                <a:solidFill>
                  <a:srgbClr val="8E2800"/>
                </a:solidFill>
              </a:defRPr>
            </a:lvl2pPr>
            <a:lvl3pPr>
              <a:defRPr>
                <a:solidFill>
                  <a:srgbClr val="8E2800"/>
                </a:solidFill>
              </a:defRPr>
            </a:lvl3pPr>
            <a:lvl4pPr>
              <a:defRPr>
                <a:solidFill>
                  <a:srgbClr val="8E2800"/>
                </a:solidFill>
              </a:defRPr>
            </a:lvl4pPr>
            <a:lvl5pPr>
              <a:defRPr>
                <a:solidFill>
                  <a:srgbClr val="8E28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E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64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8E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E28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8E2800"/>
                </a:solidFill>
              </a:defRPr>
            </a:lvl1pPr>
            <a:lvl2pPr>
              <a:defRPr>
                <a:solidFill>
                  <a:srgbClr val="8E2800"/>
                </a:solidFill>
              </a:defRPr>
            </a:lvl2pPr>
            <a:lvl3pPr>
              <a:defRPr>
                <a:solidFill>
                  <a:srgbClr val="8E2800"/>
                </a:solidFill>
              </a:defRPr>
            </a:lvl3pPr>
            <a:lvl4pPr>
              <a:defRPr>
                <a:solidFill>
                  <a:srgbClr val="8E2800"/>
                </a:solidFill>
              </a:defRPr>
            </a:lvl4pPr>
            <a:lvl5pPr>
              <a:defRPr>
                <a:solidFill>
                  <a:srgbClr val="8E28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E2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649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FF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FFB0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468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C3E5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C3E50"/>
                </a:solidFill>
              </a:defRPr>
            </a:lvl1pPr>
            <a:lvl2pPr>
              <a:defRPr>
                <a:solidFill>
                  <a:srgbClr val="2C3E50"/>
                </a:solidFill>
              </a:defRPr>
            </a:lvl2pPr>
            <a:lvl3pPr>
              <a:defRPr>
                <a:solidFill>
                  <a:srgbClr val="2C3E50"/>
                </a:solidFill>
              </a:defRPr>
            </a:lvl3pPr>
            <a:lvl4pPr>
              <a:defRPr>
                <a:solidFill>
                  <a:srgbClr val="2C3E50"/>
                </a:solidFill>
              </a:defRPr>
            </a:lvl4pPr>
            <a:lvl5pPr>
              <a:defRPr>
                <a:solidFill>
                  <a:srgbClr val="2C3E5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rgbClr val="8E280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rgbClr val="8E2800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2" id="{BDB90AD5-2463-4353-A881-4CC2C71B1C3C}" vid="{ED9C1373-1B43-425C-AA4A-BA27AD6BF0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6046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2016-02-05T02:27:32Z</dcterms:modified>
</cp:coreProperties>
</file>