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8292"/>
    <a:srgbClr val="09494B"/>
    <a:srgbClr val="0A727A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6433" autoAdjust="0"/>
  </p:normalViewPr>
  <p:slideViewPr>
    <p:cSldViewPr snapToGrid="0" showGuides="1">
      <p:cViewPr varScale="1">
        <p:scale>
          <a:sx n="95" d="100"/>
          <a:sy n="95" d="100"/>
        </p:scale>
        <p:origin x="9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90578" y="1673156"/>
            <a:ext cx="8962846" cy="2376264"/>
            <a:chOff x="122203" y="1468587"/>
            <a:chExt cx="11950461" cy="3168352"/>
          </a:xfrm>
        </p:grpSpPr>
        <p:grpSp>
          <p:nvGrpSpPr>
            <p:cNvPr id="8" name="Group 7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A72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949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9" name="Group 8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1" name="Freeform 10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A72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2" name="Right Triangle 11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949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1644879" y="1670447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2065678" y="3670455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5807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409" y="1564428"/>
            <a:ext cx="8979089" cy="450730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2" name="Freeform 11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A72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4" name="Right Triangle 13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94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3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A72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94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42862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4406298" cy="42862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078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60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A72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94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78292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2409823"/>
            <a:ext cx="4420391" cy="366712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09824"/>
            <a:ext cx="4406298" cy="36671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078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594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7829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59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078292"/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45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33F99-3B89-4BA8-8D8B-BFD462DD3662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980EC-6CBC-42F5-A94B-1BCFCEFA1BE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247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R</a:t>
            </a:r>
            <a:r>
              <a:rPr lang="en-US" dirty="0" smtClean="0"/>
              <a:t>ibbon </a:t>
            </a:r>
            <a:r>
              <a:rPr lang="en-US" sz="6000" dirty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6190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3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  <a:endParaRPr lang="en-US" dirty="0"/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7D80FAF-8E7A-4327-8C1A-C487E95B7A63}" vid="{C292C7BD-CAAB-4813-BCEE-2F22275A0B1D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99</Words>
  <PresentationFormat>On-screen Show (4:3)</PresentationFormat>
  <Paragraphs>47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Turquoise Ribbon Banner PowerPoint Template</dc:title>
  <dc:creator>PresentationGo.com</dc:creator>
  <dc:description>© Copyright PresentationGo.com</dc:description>
  <dcterms:created xsi:type="dcterms:W3CDTF">2015-08-14T23:07:00Z</dcterms:created>
  <dcterms:modified xsi:type="dcterms:W3CDTF">2015-08-14T23:08:01Z</dcterms:modified>
</cp:coreProperties>
</file>