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</p:sldMasterIdLst>
  <p:notesMasterIdLst>
    <p:notesMasterId r:id="rId6"/>
  </p:notesMasterIdLst>
  <p:sldIdLst>
    <p:sldId id="272" r:id="rId2"/>
    <p:sldId id="274" r:id="rId3"/>
    <p:sldId id="275" r:id="rId4"/>
    <p:sldId id="276" r:id="rId5"/>
  </p:sldIdLst>
  <p:sldSz cx="9144000" cy="5143500" type="screen16x9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162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9494B"/>
    <a:srgbClr val="078292"/>
    <a:srgbClr val="0C6567"/>
    <a:srgbClr val="0A727A"/>
    <a:srgbClr val="6E256D"/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00" d="100"/>
          <a:sy n="100" d="100"/>
        </p:scale>
        <p:origin x="108" y="52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381187" y="685800"/>
            <a:ext cx="6096299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51076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/>
          <p:cNvGrpSpPr/>
          <p:nvPr userDrawn="1"/>
        </p:nvGrpSpPr>
        <p:grpSpPr>
          <a:xfrm>
            <a:off x="90578" y="844481"/>
            <a:ext cx="8962846" cy="2376264"/>
            <a:chOff x="122203" y="1468587"/>
            <a:chExt cx="11950461" cy="3168352"/>
          </a:xfrm>
        </p:grpSpPr>
        <p:grpSp>
          <p:nvGrpSpPr>
            <p:cNvPr id="11" name="Group 10"/>
            <p:cNvGrpSpPr/>
            <p:nvPr userDrawn="1"/>
          </p:nvGrpSpPr>
          <p:grpSpPr>
            <a:xfrm>
              <a:off x="9442950" y="2305558"/>
              <a:ext cx="2629714" cy="2331381"/>
              <a:chOff x="9442950" y="2305558"/>
              <a:chExt cx="2629714" cy="2331381"/>
            </a:xfrm>
          </p:grpSpPr>
          <p:sp>
            <p:nvSpPr>
              <p:cNvPr id="8" name="Freeform 7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A72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0" name="Right Triangle 9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94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grpSp>
          <p:nvGrpSpPr>
            <p:cNvPr id="12" name="Group 11"/>
            <p:cNvGrpSpPr/>
            <p:nvPr userDrawn="1"/>
          </p:nvGrpSpPr>
          <p:grpSpPr>
            <a:xfrm flipH="1">
              <a:off x="122203" y="2305558"/>
              <a:ext cx="2633472" cy="2331381"/>
              <a:chOff x="9442950" y="2305558"/>
              <a:chExt cx="2629714" cy="2331381"/>
            </a:xfrm>
          </p:grpSpPr>
          <p:sp>
            <p:nvSpPr>
              <p:cNvPr id="13" name="Freeform 12"/>
              <p:cNvSpPr/>
              <p:nvPr userDrawn="1"/>
            </p:nvSpPr>
            <p:spPr>
              <a:xfrm flipH="1">
                <a:off x="9442955" y="2305558"/>
                <a:ext cx="2629709" cy="2331381"/>
              </a:xfrm>
              <a:custGeom>
                <a:avLst/>
                <a:gdLst>
                  <a:gd name="connsiteX0" fmla="*/ 2928094 w 2928094"/>
                  <a:gd name="connsiteY0" fmla="*/ 0 h 1548172"/>
                  <a:gd name="connsiteX1" fmla="*/ 0 w 2928094"/>
                  <a:gd name="connsiteY1" fmla="*/ 0 h 1548172"/>
                  <a:gd name="connsiteX2" fmla="*/ 780434 w 2928094"/>
                  <a:gd name="connsiteY2" fmla="*/ 774086 h 1548172"/>
                  <a:gd name="connsiteX3" fmla="*/ 0 w 2928094"/>
                  <a:gd name="connsiteY3" fmla="*/ 1548172 h 1548172"/>
                  <a:gd name="connsiteX4" fmla="*/ 2928094 w 2928094"/>
                  <a:gd name="connsiteY4" fmla="*/ 1548172 h 154817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928094" h="1548172">
                    <a:moveTo>
                      <a:pt x="2928094" y="0"/>
                    </a:moveTo>
                    <a:lnTo>
                      <a:pt x="0" y="0"/>
                    </a:lnTo>
                    <a:lnTo>
                      <a:pt x="780434" y="774086"/>
                    </a:lnTo>
                    <a:lnTo>
                      <a:pt x="0" y="1548172"/>
                    </a:lnTo>
                    <a:lnTo>
                      <a:pt x="2928094" y="1548172"/>
                    </a:lnTo>
                    <a:close/>
                  </a:path>
                </a:pathLst>
              </a:custGeom>
              <a:solidFill>
                <a:srgbClr val="0A727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  <p:sp>
            <p:nvSpPr>
              <p:cNvPr id="14" name="Right Triangle 13"/>
              <p:cNvSpPr/>
              <p:nvPr userDrawn="1"/>
            </p:nvSpPr>
            <p:spPr>
              <a:xfrm flipV="1">
                <a:off x="9442950" y="3799966"/>
                <a:ext cx="560267" cy="836971"/>
              </a:xfrm>
              <a:prstGeom prst="rtTriangle">
                <a:avLst/>
              </a:prstGeom>
              <a:solidFill>
                <a:srgbClr val="0949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050"/>
              </a:p>
            </p:txBody>
          </p:sp>
        </p:grpSp>
        <p:sp>
          <p:nvSpPr>
            <p:cNvPr id="9" name="Rectangle 8"/>
            <p:cNvSpPr/>
            <p:nvPr userDrawn="1"/>
          </p:nvSpPr>
          <p:spPr>
            <a:xfrm>
              <a:off x="2194606" y="1468587"/>
              <a:ext cx="7808615" cy="2331381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44879" y="841772"/>
            <a:ext cx="5856459" cy="1751241"/>
          </a:xfrm>
        </p:spPr>
        <p:txBody>
          <a:bodyPr anchor="ctr"/>
          <a:lstStyle>
            <a:lvl1pPr algn="ctr">
              <a:defRPr sz="45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5678" y="2841780"/>
            <a:ext cx="5015456" cy="1101570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90578" y="4767263"/>
            <a:ext cx="2057400" cy="274637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4637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022" y="4767263"/>
            <a:ext cx="2057400" cy="274637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486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409" y="1437624"/>
            <a:ext cx="8979089" cy="3195098"/>
          </a:xfrm>
        </p:spPr>
        <p:txBody>
          <a:bodyPr>
            <a:normAutofit/>
          </a:bodyPr>
          <a:lstStyle>
            <a:lvl1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95913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"/>
          </p:nvPr>
        </p:nvSpPr>
        <p:spPr>
          <a:xfrm>
            <a:off x="75408" y="1790699"/>
            <a:ext cx="4420391" cy="284162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3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90699"/>
            <a:ext cx="4406298" cy="2841625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14" name="Straight Connector 13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078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5836337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410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C59CFF60-FFF4-4AC8-8482-A44A2F5606CB}" type="datetimeFigureOut">
              <a:rPr lang="en-US" smtClean="0"/>
              <a:pPr/>
              <a:t>8/14/2015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7098" y="4767263"/>
            <a:ext cx="2057400" cy="273844"/>
          </a:xfrm>
        </p:spPr>
        <p:txBody>
          <a:bodyPr/>
          <a:lstStyle>
            <a:lvl1pPr>
              <a:defRPr>
                <a:solidFill>
                  <a:srgbClr val="078292"/>
                </a:solidFill>
                <a:latin typeface="+mj-lt"/>
              </a:defRPr>
            </a:lvl1pPr>
          </a:lstStyle>
          <a:p>
            <a:fld id="{48740470-B9EA-49F9-BE11-41B754936A83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 userDrawn="1"/>
        </p:nvGrpSpPr>
        <p:grpSpPr>
          <a:xfrm>
            <a:off x="0" y="141480"/>
            <a:ext cx="9054498" cy="1422949"/>
            <a:chOff x="-481071" y="136208"/>
            <a:chExt cx="13442510" cy="2112542"/>
          </a:xfrm>
        </p:grpSpPr>
        <p:sp>
          <p:nvSpPr>
            <p:cNvPr id="8" name="Freeform 7"/>
            <p:cNvSpPr/>
            <p:nvPr userDrawn="1"/>
          </p:nvSpPr>
          <p:spPr>
            <a:xfrm flipH="1">
              <a:off x="10033345" y="694270"/>
              <a:ext cx="2928094" cy="1554480"/>
            </a:xfrm>
            <a:custGeom>
              <a:avLst/>
              <a:gdLst>
                <a:gd name="connsiteX0" fmla="*/ 2928094 w 2928094"/>
                <a:gd name="connsiteY0" fmla="*/ 0 h 1548172"/>
                <a:gd name="connsiteX1" fmla="*/ 0 w 2928094"/>
                <a:gd name="connsiteY1" fmla="*/ 0 h 1548172"/>
                <a:gd name="connsiteX2" fmla="*/ 780434 w 2928094"/>
                <a:gd name="connsiteY2" fmla="*/ 774086 h 1548172"/>
                <a:gd name="connsiteX3" fmla="*/ 0 w 2928094"/>
                <a:gd name="connsiteY3" fmla="*/ 1548172 h 1548172"/>
                <a:gd name="connsiteX4" fmla="*/ 2928094 w 2928094"/>
                <a:gd name="connsiteY4" fmla="*/ 1548172 h 15481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928094" h="1548172">
                  <a:moveTo>
                    <a:pt x="2928094" y="0"/>
                  </a:moveTo>
                  <a:lnTo>
                    <a:pt x="0" y="0"/>
                  </a:lnTo>
                  <a:lnTo>
                    <a:pt x="780434" y="774086"/>
                  </a:lnTo>
                  <a:lnTo>
                    <a:pt x="0" y="1548172"/>
                  </a:lnTo>
                  <a:lnTo>
                    <a:pt x="2928094" y="1548172"/>
                  </a:lnTo>
                  <a:close/>
                </a:path>
              </a:pathLst>
            </a:custGeom>
            <a:solidFill>
              <a:srgbClr val="0A727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-481071" y="136208"/>
              <a:ext cx="11138255" cy="1554480"/>
            </a:xfrm>
            <a:prstGeom prst="rect">
              <a:avLst/>
            </a:prstGeom>
            <a:solidFill>
              <a:srgbClr val="0782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" name="Right Triangle 9"/>
            <p:cNvSpPr/>
            <p:nvPr userDrawn="1"/>
          </p:nvSpPr>
          <p:spPr>
            <a:xfrm flipV="1">
              <a:off x="10033345" y="1690687"/>
              <a:ext cx="623839" cy="558062"/>
            </a:xfrm>
            <a:prstGeom prst="rtTriangle">
              <a:avLst/>
            </a:prstGeom>
            <a:solidFill>
              <a:srgbClr val="09494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5409" y="151712"/>
            <a:ext cx="7412915" cy="1036821"/>
          </a:xfrm>
        </p:spPr>
        <p:txBody>
          <a:bodyPr/>
          <a:lstStyle>
            <a:lvl1pPr>
              <a:defRPr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obster Two" panose="02000506000000020003" pitchFamily="2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idx="13"/>
          </p:nvPr>
        </p:nvSpPr>
        <p:spPr>
          <a:xfrm>
            <a:off x="75408" y="1790699"/>
            <a:ext cx="4423567" cy="619125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07829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Content Placeholder 3"/>
          <p:cNvSpPr>
            <a:spLocks noGrp="1"/>
          </p:cNvSpPr>
          <p:nvPr>
            <p:ph sz="half" idx="14"/>
          </p:nvPr>
        </p:nvSpPr>
        <p:spPr>
          <a:xfrm>
            <a:off x="75408" y="2466975"/>
            <a:ext cx="4423567" cy="2174874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8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793874"/>
            <a:ext cx="4406298" cy="619125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sz="2400" b="1" smtClean="0">
                <a:solidFill>
                  <a:srgbClr val="078292"/>
                </a:solidFill>
              </a:defRPr>
            </a:lvl1pPr>
          </a:lstStyle>
          <a:p>
            <a:pPr marL="0" lvl="0" indent="0">
              <a:buNone/>
            </a:pPr>
            <a:r>
              <a:rPr lang="en-US" dirty="0" smtClean="0"/>
              <a:t>Click to edit Master text styles</a:t>
            </a:r>
          </a:p>
        </p:txBody>
      </p:sp>
      <p:sp>
        <p:nvSpPr>
          <p:cNvPr id="19" name="Content Placeholder 5"/>
          <p:cNvSpPr>
            <a:spLocks noGrp="1"/>
          </p:cNvSpPr>
          <p:nvPr>
            <p:ph sz="quarter" idx="4"/>
          </p:nvPr>
        </p:nvSpPr>
        <p:spPr>
          <a:xfrm>
            <a:off x="4648200" y="2461714"/>
            <a:ext cx="4406298" cy="2180136"/>
          </a:xfrm>
        </p:spPr>
        <p:txBody>
          <a:bodyPr vert="horz" lIns="91440" tIns="45720" rIns="91440" bIns="45720" rtlCol="0">
            <a:normAutofit/>
          </a:bodyPr>
          <a:lstStyle>
            <a:lvl1pPr>
              <a:defRPr lang="en-US" sz="18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lang="en-US" sz="15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lang="en-US" sz="135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lang="en-US" sz="1200" smtClean="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lang="en-US" sz="12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cxnSp>
        <p:nvCxnSpPr>
          <p:cNvPr id="20" name="Straight Connector 19"/>
          <p:cNvCxnSpPr/>
          <p:nvPr userDrawn="1"/>
        </p:nvCxnSpPr>
        <p:spPr>
          <a:xfrm>
            <a:off x="4572000" y="1790699"/>
            <a:ext cx="0" cy="2841626"/>
          </a:xfrm>
          <a:prstGeom prst="line">
            <a:avLst/>
          </a:prstGeom>
          <a:ln w="28575">
            <a:solidFill>
              <a:srgbClr val="0782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11848431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pos="288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4638"/>
            <a:ext cx="7886700" cy="9937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70013"/>
            <a:ext cx="7886700" cy="32623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98D554-23A8-4EB2-B8BE-BA3D17196C40}" type="datetime1">
              <a:rPr lang="en-US" smtClean="0"/>
              <a:t>8/14/2015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DB9A4-7C00-41BB-B303-4E91C20728DD}" type="slidenum">
              <a:rPr lang="en-US" smtClean="0"/>
              <a:t>‹#›</a:t>
            </a:fld>
            <a:endParaRPr lang="en-US"/>
          </a:p>
        </p:txBody>
      </p:sp>
      <p:grpSp>
        <p:nvGrpSpPr>
          <p:cNvPr id="17" name="Group 1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18" name="TextBox 1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9" name="TextBox 1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20" name="Picture 1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21" name="Rectangle 20"/>
          <p:cNvSpPr/>
          <p:nvPr userDrawn="1"/>
        </p:nvSpPr>
        <p:spPr>
          <a:xfrm>
            <a:off x="-66675" y="5219700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50168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90" r:id="rId3"/>
    <p:sldLayoutId id="2147483691" r:id="rId4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R</a:t>
            </a:r>
            <a:r>
              <a:rPr lang="en-US" dirty="0" smtClean="0"/>
              <a:t>ibbon </a:t>
            </a:r>
            <a:r>
              <a:rPr lang="en-US" sz="6000" dirty="0" smtClean="0"/>
              <a:t>B</a:t>
            </a:r>
            <a:r>
              <a:rPr lang="en-US" dirty="0" smtClean="0"/>
              <a:t>anner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A Free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2438742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</p:spTree>
    <p:extLst>
      <p:ext uri="{BB962C8B-B14F-4D97-AF65-F5344CB8AC3E}">
        <p14:creationId xmlns:p14="http://schemas.microsoft.com/office/powerpoint/2010/main" val="37480574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9750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6786BE-B011-434D-B82B-896A7423DD73}" type="datetime1">
              <a:rPr lang="en-US" smtClean="0"/>
              <a:t>8/14/2015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Footer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40470-B9EA-49F9-BE11-41B754936A83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3"/>
          </p:nvPr>
        </p:nvSpPr>
        <p:spPr/>
        <p:txBody>
          <a:bodyPr/>
          <a:lstStyle/>
          <a:p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half" idx="1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Your text here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 lvl="0"/>
            <a:r>
              <a:rPr lang="en-US" dirty="0" smtClean="0"/>
              <a:t>Master </a:t>
            </a:r>
            <a:r>
              <a:rPr lang="en-US" dirty="0"/>
              <a:t>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7015411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8_T_PGO_Turquoise-Ribbon-Banner-16_9" id="{B22AE953-5BED-473E-A7AC-99D8A3D69149}" vid="{A7497D7A-5488-4DB4-9A2C-F1F9C6580812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1142</TotalTime>
  <Words>99</Words>
  <PresentationFormat>On-screen Show (16:9)</PresentationFormat>
  <Paragraphs>46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Lobster Two</vt:lpstr>
      <vt:lpstr>Open Sans</vt:lpstr>
      <vt:lpstr>Custom Design</vt:lpstr>
      <vt:lpstr>Ribbon Banner</vt:lpstr>
      <vt:lpstr>Title of your presentation</vt:lpstr>
      <vt:lpstr>Title of your presentation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Turquoise Ribbon Banner PowerPoint Template</dc:title>
  <dc:creator>PresentationGo.com</dc:creator>
  <dc:description>© Copyright PresentationGo.com</dc:description>
  <dcterms:modified xsi:type="dcterms:W3CDTF">2015-08-14T20:56:17Z</dcterms:modified>
</cp:coreProperties>
</file>