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6"/>
  </p:notesMasterIdLst>
  <p:sldIdLst>
    <p:sldId id="274" r:id="rId2"/>
    <p:sldId id="275" r:id="rId3"/>
    <p:sldId id="276" r:id="rId4"/>
    <p:sldId id="277" r:id="rId5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0001"/>
    <a:srgbClr val="7A0000"/>
    <a:srgbClr val="A20000"/>
    <a:srgbClr val="003C54"/>
    <a:srgbClr val="016E99"/>
    <a:srgbClr val="028ABC"/>
    <a:srgbClr val="00ADE7"/>
    <a:srgbClr val="D49E28"/>
    <a:srgbClr val="C08D2C"/>
    <a:srgbClr val="8563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95" d="100"/>
          <a:sy n="95" d="100"/>
        </p:scale>
        <p:origin x="41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723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90578" y="1673156"/>
            <a:ext cx="8962846" cy="2376264"/>
            <a:chOff x="122203" y="1468587"/>
            <a:chExt cx="11950461" cy="3168352"/>
          </a:xfrm>
        </p:grpSpPr>
        <p:grpSp>
          <p:nvGrpSpPr>
            <p:cNvPr id="8" name="Group 7"/>
            <p:cNvGrpSpPr/>
            <p:nvPr userDrawn="1"/>
          </p:nvGrpSpPr>
          <p:grpSpPr>
            <a:xfrm>
              <a:off x="9442950" y="2305558"/>
              <a:ext cx="2629714" cy="2331381"/>
              <a:chOff x="9442950" y="2305558"/>
              <a:chExt cx="2629714" cy="2331381"/>
            </a:xfrm>
          </p:grpSpPr>
          <p:sp>
            <p:nvSpPr>
              <p:cNvPr id="13" name="Freeform 12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A2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4" name="Right Triangle 13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7A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grpSp>
          <p:nvGrpSpPr>
            <p:cNvPr id="9" name="Group 8"/>
            <p:cNvGrpSpPr/>
            <p:nvPr userDrawn="1"/>
          </p:nvGrpSpPr>
          <p:grpSpPr>
            <a:xfrm flipH="1">
              <a:off x="122203" y="2305558"/>
              <a:ext cx="2633472" cy="2331381"/>
              <a:chOff x="9442950" y="2305558"/>
              <a:chExt cx="2629714" cy="2331381"/>
            </a:xfrm>
          </p:grpSpPr>
          <p:sp>
            <p:nvSpPr>
              <p:cNvPr id="11" name="Freeform 10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A2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2" name="Right Triangle 11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7A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10" name="Rectangle 9"/>
            <p:cNvSpPr/>
            <p:nvPr userDrawn="1"/>
          </p:nvSpPr>
          <p:spPr>
            <a:xfrm>
              <a:off x="2194606" y="1468587"/>
              <a:ext cx="7808615" cy="2331381"/>
            </a:xfrm>
            <a:prstGeom prst="rect">
              <a:avLst/>
            </a:prstGeom>
            <a:solidFill>
              <a:srgbClr val="C40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15" name="Title 1"/>
          <p:cNvSpPr>
            <a:spLocks noGrp="1"/>
          </p:cNvSpPr>
          <p:nvPr>
            <p:ph type="ctrTitle"/>
          </p:nvPr>
        </p:nvSpPr>
        <p:spPr>
          <a:xfrm>
            <a:off x="1644879" y="1670447"/>
            <a:ext cx="5856459" cy="1751241"/>
          </a:xfrm>
        </p:spPr>
        <p:txBody>
          <a:bodyPr anchor="ctr"/>
          <a:lstStyle>
            <a:lvl1pPr algn="ctr">
              <a:defRPr sz="45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2065678" y="3670455"/>
            <a:ext cx="5015456" cy="1101570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C40001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C40001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58071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409" y="1564428"/>
            <a:ext cx="8979089" cy="4507306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2" name="Freeform 11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A2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C40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4" name="Right Triangle 13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7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19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C40001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C40001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333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8" name="Freeform 1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A2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C40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0" name="Right Triangle 1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7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C40001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C40001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sz="half" idx="1"/>
          </p:nvPr>
        </p:nvSpPr>
        <p:spPr>
          <a:xfrm>
            <a:off x="75408" y="1790699"/>
            <a:ext cx="4420391" cy="428625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0700"/>
            <a:ext cx="4406298" cy="428625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4572000" y="1790699"/>
            <a:ext cx="0" cy="4286252"/>
          </a:xfrm>
          <a:prstGeom prst="line">
            <a:avLst/>
          </a:prstGeom>
          <a:ln w="28575">
            <a:solidFill>
              <a:srgbClr val="C40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0607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8" name="Freeform 1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A2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C40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0" name="Right Triangle 1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7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C40001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C40001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sz="half" idx="1"/>
          </p:nvPr>
        </p:nvSpPr>
        <p:spPr>
          <a:xfrm>
            <a:off x="75408" y="2409823"/>
            <a:ext cx="4420391" cy="366712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409824"/>
            <a:ext cx="4406298" cy="36671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4572000" y="1790699"/>
            <a:ext cx="0" cy="4286252"/>
          </a:xfrm>
          <a:prstGeom prst="line">
            <a:avLst/>
          </a:prstGeom>
          <a:ln w="28575">
            <a:solidFill>
              <a:srgbClr val="C40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75408" y="1790699"/>
            <a:ext cx="4423567" cy="615949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C4000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793874"/>
            <a:ext cx="4406298" cy="61594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 b="1" smtClean="0">
                <a:solidFill>
                  <a:srgbClr val="C40001"/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07456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33F99-3B89-4BA8-8D8B-BFD462DD3662}" type="datetime1">
              <a:rPr lang="en-US" smtClean="0"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980EC-6CBC-42F5-A94B-1BCFCEFA1BE0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924755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/>
              <a:t>R</a:t>
            </a:r>
            <a:r>
              <a:rPr lang="en-US" dirty="0" smtClean="0"/>
              <a:t>ibbon </a:t>
            </a:r>
            <a:r>
              <a:rPr lang="en-US" sz="6000" dirty="0"/>
              <a:t>B</a:t>
            </a:r>
            <a:r>
              <a:rPr lang="en-US" dirty="0" smtClean="0"/>
              <a:t>anner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 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61907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32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</a:t>
            </a:r>
            <a:r>
              <a:rPr lang="en-US" dirty="0" smtClean="0"/>
              <a:t>level</a:t>
            </a:r>
            <a:endParaRPr lang="en-US" dirty="0"/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</a:t>
            </a:r>
            <a:r>
              <a:rPr lang="en-US" dirty="0" smtClean="0"/>
              <a:t>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68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Your 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51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8_T_PGO_Red-Ribbon-Banner-4_3" id="{70994517-6EEB-423A-BACF-07DA2503D713}" vid="{F7B2C620-415C-45AE-B8A8-7D463D943370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1492</TotalTime>
  <Words>99</Words>
  <PresentationFormat>On-screen Show (4:3)</PresentationFormat>
  <Paragraphs>47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Lobster Two</vt:lpstr>
      <vt:lpstr>Open Sans</vt:lpstr>
      <vt:lpstr>Custom Design</vt:lpstr>
      <vt:lpstr>Ribbon Banner</vt:lpstr>
      <vt:lpstr>Title of your presentation</vt:lpstr>
      <vt:lpstr>Title of your presentation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 Ribbon Banner PowerPoint Template</dc:title>
  <dc:creator>PresentationGo.com</dc:creator>
  <dc:description>© Copyright PresentationGo.com</dc:description>
  <dcterms:modified xsi:type="dcterms:W3CDTF">2015-08-14T20:55:22Z</dcterms:modified>
</cp:coreProperties>
</file>