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</p:sldMasterIdLst>
  <p:notesMasterIdLst>
    <p:notesMasterId r:id="rId6"/>
  </p:notesMasterIdLst>
  <p:sldIdLst>
    <p:sldId id="272" r:id="rId2"/>
    <p:sldId id="274" r:id="rId3"/>
    <p:sldId id="275" r:id="rId4"/>
    <p:sldId id="276" r:id="rId5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E256D"/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33" autoAdjust="0"/>
  </p:normalViewPr>
  <p:slideViewPr>
    <p:cSldViewPr snapToGrid="0" showGuides="1">
      <p:cViewPr varScale="1">
        <p:scale>
          <a:sx n="100" d="100"/>
          <a:sy n="100" d="100"/>
        </p:scale>
        <p:origin x="108" y="52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107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>
            <a:off x="90578" y="844481"/>
            <a:ext cx="8962846" cy="2376264"/>
            <a:chOff x="122203" y="1468587"/>
            <a:chExt cx="11950461" cy="3168352"/>
          </a:xfrm>
        </p:grpSpPr>
        <p:grpSp>
          <p:nvGrpSpPr>
            <p:cNvPr id="11" name="Group 10"/>
            <p:cNvGrpSpPr/>
            <p:nvPr userDrawn="1"/>
          </p:nvGrpSpPr>
          <p:grpSpPr>
            <a:xfrm>
              <a:off x="9442950" y="2305558"/>
              <a:ext cx="2629714" cy="2331381"/>
              <a:chOff x="9442950" y="2305558"/>
              <a:chExt cx="2629714" cy="2331381"/>
            </a:xfrm>
          </p:grpSpPr>
          <p:sp>
            <p:nvSpPr>
              <p:cNvPr id="8" name="Freeform 7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rgbClr val="591E5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0" name="Right Triangle 9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rgbClr val="3F1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grpSp>
          <p:nvGrpSpPr>
            <p:cNvPr id="12" name="Group 11"/>
            <p:cNvGrpSpPr/>
            <p:nvPr userDrawn="1"/>
          </p:nvGrpSpPr>
          <p:grpSpPr>
            <a:xfrm flipH="1">
              <a:off x="122203" y="2305558"/>
              <a:ext cx="2633472" cy="2331381"/>
              <a:chOff x="9442950" y="2305558"/>
              <a:chExt cx="2629714" cy="2331381"/>
            </a:xfrm>
          </p:grpSpPr>
          <p:sp>
            <p:nvSpPr>
              <p:cNvPr id="13" name="Freeform 12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rgbClr val="591E5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4" name="Right Triangle 13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rgbClr val="3F153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sp>
          <p:nvSpPr>
            <p:cNvPr id="9" name="Rectangle 8"/>
            <p:cNvSpPr/>
            <p:nvPr userDrawn="1"/>
          </p:nvSpPr>
          <p:spPr>
            <a:xfrm>
              <a:off x="2194606" y="1468587"/>
              <a:ext cx="7808615" cy="2331381"/>
            </a:xfrm>
            <a:prstGeom prst="rect">
              <a:avLst/>
            </a:prstGeom>
            <a:solidFill>
              <a:srgbClr val="6E25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44879" y="841772"/>
            <a:ext cx="5856459" cy="1751241"/>
          </a:xfrm>
        </p:spPr>
        <p:txBody>
          <a:bodyPr anchor="ctr"/>
          <a:lstStyle>
            <a:lvl1pPr algn="ctr">
              <a:defRPr sz="45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65678" y="2841780"/>
            <a:ext cx="5015456" cy="1101570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578" y="4767263"/>
            <a:ext cx="2057400" cy="274637"/>
          </a:xfrm>
        </p:spPr>
        <p:txBody>
          <a:bodyPr/>
          <a:lstStyle>
            <a:lvl1pPr>
              <a:defRPr>
                <a:solidFill>
                  <a:srgbClr val="6E256D"/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</p:spPr>
        <p:txBody>
          <a:bodyPr/>
          <a:lstStyle>
            <a:lvl1pPr>
              <a:defRPr>
                <a:solidFill>
                  <a:srgbClr val="6E256D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022" y="4767263"/>
            <a:ext cx="2057400" cy="274637"/>
          </a:xfrm>
        </p:spPr>
        <p:txBody>
          <a:bodyPr/>
          <a:lstStyle>
            <a:lvl1pPr>
              <a:defRPr>
                <a:solidFill>
                  <a:srgbClr val="6E256D"/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866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409" y="1437624"/>
            <a:ext cx="8979089" cy="319509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10" y="4767263"/>
            <a:ext cx="2057400" cy="273844"/>
          </a:xfrm>
        </p:spPr>
        <p:txBody>
          <a:bodyPr/>
          <a:lstStyle>
            <a:lvl1pPr>
              <a:defRPr>
                <a:solidFill>
                  <a:srgbClr val="6E256D"/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>
            <a:lvl1pPr>
              <a:defRPr>
                <a:solidFill>
                  <a:srgbClr val="6E256D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4767263"/>
            <a:ext cx="2057400" cy="273844"/>
          </a:xfrm>
        </p:spPr>
        <p:txBody>
          <a:bodyPr/>
          <a:lstStyle>
            <a:lvl1pPr>
              <a:defRPr>
                <a:solidFill>
                  <a:srgbClr val="6E256D"/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8" name="Freeform 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591E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6E25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" name="Right Triangle 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3F15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9591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10" y="4767263"/>
            <a:ext cx="2057400" cy="273844"/>
          </a:xfrm>
        </p:spPr>
        <p:txBody>
          <a:bodyPr/>
          <a:lstStyle>
            <a:lvl1pPr>
              <a:defRPr>
                <a:solidFill>
                  <a:srgbClr val="6E256D"/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>
            <a:lvl1pPr>
              <a:defRPr>
                <a:solidFill>
                  <a:srgbClr val="6E256D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4767263"/>
            <a:ext cx="2057400" cy="273844"/>
          </a:xfrm>
        </p:spPr>
        <p:txBody>
          <a:bodyPr/>
          <a:lstStyle>
            <a:lvl1pPr>
              <a:defRPr>
                <a:solidFill>
                  <a:srgbClr val="6E256D"/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8" name="Freeform 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591E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6E25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" name="Right Triangle 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3F15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"/>
          </p:nvPr>
        </p:nvSpPr>
        <p:spPr>
          <a:xfrm>
            <a:off x="75408" y="1790699"/>
            <a:ext cx="4420391" cy="2841626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90699"/>
            <a:ext cx="4406298" cy="284162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4572000" y="1790699"/>
            <a:ext cx="0" cy="2841626"/>
          </a:xfrm>
          <a:prstGeom prst="line">
            <a:avLst/>
          </a:prstGeom>
          <a:ln w="28575">
            <a:solidFill>
              <a:srgbClr val="6E25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83633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10" y="4767263"/>
            <a:ext cx="2057400" cy="273844"/>
          </a:xfrm>
        </p:spPr>
        <p:txBody>
          <a:bodyPr/>
          <a:lstStyle>
            <a:lvl1pPr>
              <a:defRPr>
                <a:solidFill>
                  <a:srgbClr val="6E256D"/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>
            <a:lvl1pPr>
              <a:defRPr>
                <a:solidFill>
                  <a:srgbClr val="6E256D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4767263"/>
            <a:ext cx="2057400" cy="273844"/>
          </a:xfrm>
        </p:spPr>
        <p:txBody>
          <a:bodyPr/>
          <a:lstStyle>
            <a:lvl1pPr>
              <a:defRPr>
                <a:solidFill>
                  <a:srgbClr val="6E256D"/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8" name="Freeform 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591E5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6E256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" name="Right Triangle 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3F15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75408" y="1790699"/>
            <a:ext cx="4423567" cy="61912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6E256D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14"/>
          </p:nvPr>
        </p:nvSpPr>
        <p:spPr>
          <a:xfrm>
            <a:off x="75408" y="2466975"/>
            <a:ext cx="4423567" cy="2174874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793874"/>
            <a:ext cx="4406298" cy="61912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 b="1" smtClean="0">
                <a:solidFill>
                  <a:srgbClr val="6E256D"/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9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2461714"/>
            <a:ext cx="4406298" cy="2180136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20" name="Straight Connector 19"/>
          <p:cNvCxnSpPr/>
          <p:nvPr userDrawn="1"/>
        </p:nvCxnSpPr>
        <p:spPr>
          <a:xfrm>
            <a:off x="4572000" y="1790699"/>
            <a:ext cx="0" cy="2841626"/>
          </a:xfrm>
          <a:prstGeom prst="line">
            <a:avLst/>
          </a:prstGeom>
          <a:ln w="28575">
            <a:solidFill>
              <a:srgbClr val="6E256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184843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8D554-23A8-4EB2-B8BE-BA3D17196C40}" type="datetime1">
              <a:rPr lang="en-US" smtClean="0"/>
              <a:t>8/14/2015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  <p:grpSp>
        <p:nvGrpSpPr>
          <p:cNvPr id="17" name="Group 1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8" name="TextBox 1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20" name="Picture 1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21" name="Rectangle 20"/>
          <p:cNvSpPr/>
          <p:nvPr userDrawn="1"/>
        </p:nvSpPr>
        <p:spPr>
          <a:xfrm>
            <a:off x="-66675" y="5219700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950168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90" r:id="rId3"/>
    <p:sldLayoutId id="2147483691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 smtClean="0"/>
              <a:t>R</a:t>
            </a:r>
            <a:r>
              <a:rPr lang="en-US" dirty="0" smtClean="0"/>
              <a:t>ibbon </a:t>
            </a:r>
            <a:r>
              <a:rPr lang="en-US" sz="6000" dirty="0" smtClean="0"/>
              <a:t>B</a:t>
            </a:r>
            <a:r>
              <a:rPr lang="en-US" dirty="0" smtClean="0"/>
              <a:t>anner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 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2438742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</p:spTree>
    <p:extLst>
      <p:ext uri="{BB962C8B-B14F-4D97-AF65-F5344CB8AC3E}">
        <p14:creationId xmlns:p14="http://schemas.microsoft.com/office/powerpoint/2010/main" val="3748057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975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en-US" dirty="0" smtClean="0"/>
              <a:t>Your text here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Your text here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01541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8_T_PGO_Purple-Ribbon-Banner-16_9" id="{A94B888D-2EAE-4505-9114-B837E8BB4FD5}" vid="{08A893D4-C2A5-4ECD-9F18-AAD9CE99B6C6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1139</TotalTime>
  <Words>99</Words>
  <PresentationFormat>On-screen Show (16:9)</PresentationFormat>
  <Paragraphs>46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Lobster Two</vt:lpstr>
      <vt:lpstr>Open Sans</vt:lpstr>
      <vt:lpstr>Custom Design</vt:lpstr>
      <vt:lpstr>Ribbon Banner</vt:lpstr>
      <vt:lpstr>Title of your presentation</vt:lpstr>
      <vt:lpstr>Title of your presentation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Purple Ribbon Banner PowerPoint Template</dc:title>
  <dc:creator>PresentationGo.com</dc:creator>
  <dc:description>© Copyright PresentationGo.com</dc:description>
  <dcterms:modified xsi:type="dcterms:W3CDTF">2015-08-14T20:54:45Z</dcterms:modified>
</cp:coreProperties>
</file>