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</p:sldMasterIdLst>
  <p:notesMasterIdLst>
    <p:notesMasterId r:id="rId6"/>
  </p:notesMasterIdLst>
  <p:sldIdLst>
    <p:sldId id="274" r:id="rId2"/>
    <p:sldId id="275" r:id="rId3"/>
    <p:sldId id="276" r:id="rId4"/>
    <p:sldId id="277" r:id="rId5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C54"/>
    <a:srgbClr val="016E99"/>
    <a:srgbClr val="028ABC"/>
    <a:srgbClr val="00ADE7"/>
    <a:srgbClr val="D49E28"/>
    <a:srgbClr val="C08D2C"/>
    <a:srgbClr val="85631F"/>
    <a:srgbClr val="997223"/>
    <a:srgbClr val="078292"/>
    <a:srgbClr val="0949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433" autoAdjust="0"/>
  </p:normalViewPr>
  <p:slideViewPr>
    <p:cSldViewPr snapToGrid="0" showGuides="1">
      <p:cViewPr varScale="1">
        <p:scale>
          <a:sx n="95" d="100"/>
          <a:sy n="95" d="100"/>
        </p:scale>
        <p:origin x="41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7237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90578" y="1673156"/>
            <a:ext cx="8962846" cy="2376264"/>
            <a:chOff x="122203" y="1468587"/>
            <a:chExt cx="11950461" cy="3168352"/>
          </a:xfrm>
        </p:grpSpPr>
        <p:grpSp>
          <p:nvGrpSpPr>
            <p:cNvPr id="8" name="Group 7"/>
            <p:cNvGrpSpPr/>
            <p:nvPr userDrawn="1"/>
          </p:nvGrpSpPr>
          <p:grpSpPr>
            <a:xfrm>
              <a:off x="9442950" y="2305558"/>
              <a:ext cx="2629714" cy="2331381"/>
              <a:chOff x="9442950" y="2305558"/>
              <a:chExt cx="2629714" cy="2331381"/>
            </a:xfrm>
          </p:grpSpPr>
          <p:sp>
            <p:nvSpPr>
              <p:cNvPr id="13" name="Freeform 12"/>
              <p:cNvSpPr/>
              <p:nvPr userDrawn="1"/>
            </p:nvSpPr>
            <p:spPr>
              <a:xfrm flipH="1">
                <a:off x="9442955" y="2305558"/>
                <a:ext cx="2629709" cy="2331381"/>
              </a:xfrm>
              <a:custGeom>
                <a:avLst/>
                <a:gdLst>
                  <a:gd name="connsiteX0" fmla="*/ 2928094 w 2928094"/>
                  <a:gd name="connsiteY0" fmla="*/ 0 h 1548172"/>
                  <a:gd name="connsiteX1" fmla="*/ 0 w 2928094"/>
                  <a:gd name="connsiteY1" fmla="*/ 0 h 1548172"/>
                  <a:gd name="connsiteX2" fmla="*/ 780434 w 2928094"/>
                  <a:gd name="connsiteY2" fmla="*/ 774086 h 1548172"/>
                  <a:gd name="connsiteX3" fmla="*/ 0 w 2928094"/>
                  <a:gd name="connsiteY3" fmla="*/ 1548172 h 1548172"/>
                  <a:gd name="connsiteX4" fmla="*/ 2928094 w 2928094"/>
                  <a:gd name="connsiteY4" fmla="*/ 1548172 h 15481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28094" h="1548172">
                    <a:moveTo>
                      <a:pt x="2928094" y="0"/>
                    </a:moveTo>
                    <a:lnTo>
                      <a:pt x="0" y="0"/>
                    </a:lnTo>
                    <a:lnTo>
                      <a:pt x="780434" y="774086"/>
                    </a:lnTo>
                    <a:lnTo>
                      <a:pt x="0" y="1548172"/>
                    </a:lnTo>
                    <a:lnTo>
                      <a:pt x="2928094" y="1548172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14" name="Right Triangle 13"/>
              <p:cNvSpPr/>
              <p:nvPr userDrawn="1"/>
            </p:nvSpPr>
            <p:spPr>
              <a:xfrm flipV="1">
                <a:off x="9442950" y="3799966"/>
                <a:ext cx="560267" cy="836971"/>
              </a:xfrm>
              <a:prstGeom prst="rtTriangl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</p:grpSp>
        <p:grpSp>
          <p:nvGrpSpPr>
            <p:cNvPr id="9" name="Group 8"/>
            <p:cNvGrpSpPr/>
            <p:nvPr userDrawn="1"/>
          </p:nvGrpSpPr>
          <p:grpSpPr>
            <a:xfrm flipH="1">
              <a:off x="122203" y="2305558"/>
              <a:ext cx="2633472" cy="2331381"/>
              <a:chOff x="9442950" y="2305558"/>
              <a:chExt cx="2629714" cy="2331381"/>
            </a:xfrm>
          </p:grpSpPr>
          <p:sp>
            <p:nvSpPr>
              <p:cNvPr id="11" name="Freeform 10"/>
              <p:cNvSpPr/>
              <p:nvPr userDrawn="1"/>
            </p:nvSpPr>
            <p:spPr>
              <a:xfrm flipH="1">
                <a:off x="9442955" y="2305558"/>
                <a:ext cx="2629709" cy="2331381"/>
              </a:xfrm>
              <a:custGeom>
                <a:avLst/>
                <a:gdLst>
                  <a:gd name="connsiteX0" fmla="*/ 2928094 w 2928094"/>
                  <a:gd name="connsiteY0" fmla="*/ 0 h 1548172"/>
                  <a:gd name="connsiteX1" fmla="*/ 0 w 2928094"/>
                  <a:gd name="connsiteY1" fmla="*/ 0 h 1548172"/>
                  <a:gd name="connsiteX2" fmla="*/ 780434 w 2928094"/>
                  <a:gd name="connsiteY2" fmla="*/ 774086 h 1548172"/>
                  <a:gd name="connsiteX3" fmla="*/ 0 w 2928094"/>
                  <a:gd name="connsiteY3" fmla="*/ 1548172 h 1548172"/>
                  <a:gd name="connsiteX4" fmla="*/ 2928094 w 2928094"/>
                  <a:gd name="connsiteY4" fmla="*/ 1548172 h 15481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28094" h="1548172">
                    <a:moveTo>
                      <a:pt x="2928094" y="0"/>
                    </a:moveTo>
                    <a:lnTo>
                      <a:pt x="0" y="0"/>
                    </a:lnTo>
                    <a:lnTo>
                      <a:pt x="780434" y="774086"/>
                    </a:lnTo>
                    <a:lnTo>
                      <a:pt x="0" y="1548172"/>
                    </a:lnTo>
                    <a:lnTo>
                      <a:pt x="2928094" y="1548172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12" name="Right Triangle 11"/>
              <p:cNvSpPr/>
              <p:nvPr userDrawn="1"/>
            </p:nvSpPr>
            <p:spPr>
              <a:xfrm flipV="1">
                <a:off x="9442950" y="3799966"/>
                <a:ext cx="560267" cy="836971"/>
              </a:xfrm>
              <a:prstGeom prst="rtTriangl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</p:grpSp>
        <p:sp>
          <p:nvSpPr>
            <p:cNvPr id="10" name="Rectangle 9"/>
            <p:cNvSpPr/>
            <p:nvPr userDrawn="1"/>
          </p:nvSpPr>
          <p:spPr>
            <a:xfrm>
              <a:off x="2194606" y="1468587"/>
              <a:ext cx="7808615" cy="233138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15" name="Title 1"/>
          <p:cNvSpPr>
            <a:spLocks noGrp="1"/>
          </p:cNvSpPr>
          <p:nvPr>
            <p:ph type="ctrTitle"/>
          </p:nvPr>
        </p:nvSpPr>
        <p:spPr>
          <a:xfrm>
            <a:off x="1644879" y="1670447"/>
            <a:ext cx="5856459" cy="1751241"/>
          </a:xfrm>
        </p:spPr>
        <p:txBody>
          <a:bodyPr anchor="ctr"/>
          <a:lstStyle>
            <a:lvl1pPr algn="ctr">
              <a:defRPr sz="45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2065678" y="3670455"/>
            <a:ext cx="5015456" cy="1101570"/>
          </a:xfrm>
        </p:spPr>
        <p:txBody>
          <a:bodyPr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23" name="Date Placeholder 3"/>
          <p:cNvSpPr>
            <a:spLocks noGrp="1"/>
          </p:cNvSpPr>
          <p:nvPr>
            <p:ph type="dt" sz="half" idx="10"/>
          </p:nvPr>
        </p:nvSpPr>
        <p:spPr>
          <a:xfrm>
            <a:off x="89502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13857CB0-13A1-403F-8162-9A7030C29874}" type="datetime1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34D980EC-6CBC-42F5-A94B-1BCFCEFA1BE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6580710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5409" y="1564428"/>
            <a:ext cx="8979089" cy="4507306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12" name="Freeform 11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4" name="Right Triangle 13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19" name="Date Placeholder 3"/>
          <p:cNvSpPr>
            <a:spLocks noGrp="1"/>
          </p:cNvSpPr>
          <p:nvPr>
            <p:ph type="dt" sz="half" idx="10"/>
          </p:nvPr>
        </p:nvSpPr>
        <p:spPr>
          <a:xfrm>
            <a:off x="89502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13857CB0-13A1-403F-8162-9A7030C29874}" type="datetime1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2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34D980EC-6CBC-42F5-A94B-1BCFCEFA1BE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7333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18" name="Freeform 17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20" name="Right Triangle 19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23" name="Date Placeholder 3"/>
          <p:cNvSpPr>
            <a:spLocks noGrp="1"/>
          </p:cNvSpPr>
          <p:nvPr>
            <p:ph type="dt" sz="half" idx="10"/>
          </p:nvPr>
        </p:nvSpPr>
        <p:spPr>
          <a:xfrm>
            <a:off x="89502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13857CB0-13A1-403F-8162-9A7030C29874}" type="datetime1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34D980EC-6CBC-42F5-A94B-1BCFCEFA1BE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5" name="Content Placeholder 2"/>
          <p:cNvSpPr>
            <a:spLocks noGrp="1"/>
          </p:cNvSpPr>
          <p:nvPr>
            <p:ph sz="half" idx="1"/>
          </p:nvPr>
        </p:nvSpPr>
        <p:spPr>
          <a:xfrm>
            <a:off x="75408" y="1790699"/>
            <a:ext cx="4420391" cy="4286252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6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90700"/>
            <a:ext cx="4406298" cy="428625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6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cxnSp>
        <p:nvCxnSpPr>
          <p:cNvPr id="27" name="Straight Connector 26"/>
          <p:cNvCxnSpPr/>
          <p:nvPr userDrawn="1"/>
        </p:nvCxnSpPr>
        <p:spPr>
          <a:xfrm>
            <a:off x="4572000" y="1790699"/>
            <a:ext cx="0" cy="4286252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0607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18" name="Freeform 17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20" name="Right Triangle 19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23" name="Date Placeholder 3"/>
          <p:cNvSpPr>
            <a:spLocks noGrp="1"/>
          </p:cNvSpPr>
          <p:nvPr>
            <p:ph type="dt" sz="half" idx="10"/>
          </p:nvPr>
        </p:nvSpPr>
        <p:spPr>
          <a:xfrm>
            <a:off x="89502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13857CB0-13A1-403F-8162-9A7030C29874}" type="datetime1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6356350"/>
            <a:ext cx="2057400" cy="365125"/>
          </a:xfrm>
        </p:spPr>
        <p:txBody>
          <a:bodyPr vert="horz" lIns="91440" tIns="45720" rIns="91440" bIns="45720" rtlCol="0" anchor="ctr"/>
          <a:lstStyle>
            <a:lvl1pPr>
              <a:defRPr lang="en-US" smtClean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34D980EC-6CBC-42F5-A94B-1BCFCEFA1BE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5" name="Content Placeholder 2"/>
          <p:cNvSpPr>
            <a:spLocks noGrp="1"/>
          </p:cNvSpPr>
          <p:nvPr>
            <p:ph sz="half" idx="1"/>
          </p:nvPr>
        </p:nvSpPr>
        <p:spPr>
          <a:xfrm>
            <a:off x="75408" y="2409823"/>
            <a:ext cx="4420391" cy="366712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>
                <a:solidFill>
                  <a:schemeClr val="tx1"/>
                </a:solidFill>
              </a:defRPr>
            </a:lvl1pPr>
            <a:lvl2pPr>
              <a:defRPr lang="en-US" sz="1800" smtClean="0">
                <a:solidFill>
                  <a:schemeClr val="tx1"/>
                </a:solidFill>
              </a:defRPr>
            </a:lvl2pPr>
            <a:lvl3pPr>
              <a:defRPr lang="en-US" sz="1600" smtClean="0">
                <a:solidFill>
                  <a:schemeClr val="tx1"/>
                </a:solidFill>
              </a:defRPr>
            </a:lvl3pPr>
            <a:lvl4pPr>
              <a:defRPr lang="en-US" sz="1600" smtClean="0">
                <a:solidFill>
                  <a:schemeClr val="tx1"/>
                </a:solidFill>
              </a:defRPr>
            </a:lvl4pPr>
            <a:lvl5pPr>
              <a:defRPr lang="en-US" sz="16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6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409824"/>
            <a:ext cx="4406298" cy="3667125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>
                <a:solidFill>
                  <a:schemeClr val="tx1"/>
                </a:solidFill>
              </a:defRPr>
            </a:lvl1pPr>
            <a:lvl2pPr>
              <a:defRPr lang="en-US" sz="1800" smtClean="0">
                <a:solidFill>
                  <a:schemeClr val="tx1"/>
                </a:solidFill>
              </a:defRPr>
            </a:lvl2pPr>
            <a:lvl3pPr>
              <a:defRPr lang="en-US" sz="1600" smtClean="0">
                <a:solidFill>
                  <a:schemeClr val="tx1"/>
                </a:solidFill>
              </a:defRPr>
            </a:lvl3pPr>
            <a:lvl4pPr>
              <a:defRPr lang="en-US" sz="1600" smtClean="0">
                <a:solidFill>
                  <a:schemeClr val="tx1"/>
                </a:solidFill>
              </a:defRPr>
            </a:lvl4pPr>
            <a:lvl5pPr>
              <a:defRPr lang="en-US" sz="16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cxnSp>
        <p:nvCxnSpPr>
          <p:cNvPr id="27" name="Straight Connector 26"/>
          <p:cNvCxnSpPr/>
          <p:nvPr userDrawn="1"/>
        </p:nvCxnSpPr>
        <p:spPr>
          <a:xfrm>
            <a:off x="4572000" y="1790699"/>
            <a:ext cx="0" cy="4286252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2"/>
          <p:cNvSpPr>
            <a:spLocks noGrp="1"/>
          </p:cNvSpPr>
          <p:nvPr>
            <p:ph type="body" idx="13"/>
          </p:nvPr>
        </p:nvSpPr>
        <p:spPr>
          <a:xfrm>
            <a:off x="75408" y="1790699"/>
            <a:ext cx="4423567" cy="615949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793874"/>
            <a:ext cx="4406298" cy="615949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 b="1" smtClean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07456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hyperlink" Target="http://www.presentationgo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D33F99-3B89-4BA8-8D8B-BFD462DD3662}" type="datetime1">
              <a:rPr lang="en-US" smtClean="0"/>
              <a:t>8/14/2015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D980EC-6CBC-42F5-A94B-1BCFCEFA1BE0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2" name="Rectangle 11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7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924755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 dirty="0"/>
              <a:t>R</a:t>
            </a:r>
            <a:r>
              <a:rPr lang="en-US" dirty="0" smtClean="0"/>
              <a:t>ibbon </a:t>
            </a:r>
            <a:r>
              <a:rPr lang="en-US" sz="6000" dirty="0"/>
              <a:t>B</a:t>
            </a:r>
            <a:r>
              <a:rPr lang="en-US" dirty="0" smtClean="0"/>
              <a:t>anner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 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619075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Date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9322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786BE-B011-434D-B82B-896A7423DD73}" type="datetime1">
              <a:rPr lang="en-US" smtClean="0"/>
              <a:t>8/14/2015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</a:t>
            </a:r>
            <a:r>
              <a:rPr lang="en-US" dirty="0" smtClean="0"/>
              <a:t>level</a:t>
            </a:r>
            <a:endParaRPr lang="en-US" dirty="0"/>
          </a:p>
          <a:p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</a:t>
            </a:r>
            <a:r>
              <a:rPr lang="en-US" dirty="0" smtClean="0"/>
              <a:t>level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684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786BE-B011-434D-B82B-896A7423DD73}" type="datetime1">
              <a:rPr lang="en-US" smtClean="0"/>
              <a:t>8/14/2015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3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 smtClean="0"/>
              <a:t>Your text here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Your 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1514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78_T_PGO_Gray-Ribbon-Banner-4_3" id="{2B41CFE3-451A-4B5F-AC30-ABC11965D065}" vid="{D66EDE36-AC97-4230-B352-C6329C1B8993}"/>
    </a:ext>
  </a:extLst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1493</TotalTime>
  <Words>99</Words>
  <PresentationFormat>On-screen Show (4:3)</PresentationFormat>
  <Paragraphs>47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Lobster Two</vt:lpstr>
      <vt:lpstr>Open Sans</vt:lpstr>
      <vt:lpstr>Custom Design</vt:lpstr>
      <vt:lpstr>Ribbon Banner</vt:lpstr>
      <vt:lpstr>Title of your presentation</vt:lpstr>
      <vt:lpstr>Title of your presentation</vt:lpstr>
      <vt:lpstr>Title of your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Gray Ribbon Banner PowerPoint Template</dc:title>
  <dc:creator>PresentationGo.com</dc:creator>
  <dc:description>© Copyright PresentationGo.com</dc:description>
  <dcterms:modified xsi:type="dcterms:W3CDTF">2015-08-14T20:53:39Z</dcterms:modified>
</cp:coreProperties>
</file>