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8ABC"/>
    <a:srgbClr val="003C54"/>
    <a:srgbClr val="016E99"/>
    <a:srgbClr val="85631F"/>
    <a:srgbClr val="C08D2C"/>
    <a:srgbClr val="D49E28"/>
    <a:srgbClr val="09494B"/>
    <a:srgbClr val="078292"/>
    <a:srgbClr val="0C6567"/>
    <a:srgbClr val="0A72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/>
                </a:solidFill>
              </a:defRPr>
            </a:lvl1pPr>
            <a:lvl2pPr>
              <a:defRPr lang="en-US" sz="1500" smtClean="0">
                <a:solidFill>
                  <a:schemeClr val="tx1"/>
                </a:solidFill>
              </a:defRPr>
            </a:lvl2pPr>
            <a:lvl3pPr>
              <a:defRPr lang="en-US" sz="1350" smtClean="0">
                <a:solidFill>
                  <a:schemeClr val="tx1"/>
                </a:solidFill>
              </a:defRPr>
            </a:lvl3pPr>
            <a:lvl4pPr>
              <a:defRPr lang="en-US" sz="1200" smtClean="0">
                <a:solidFill>
                  <a:schemeClr val="tx1"/>
                </a:solidFill>
              </a:defRPr>
            </a:lvl4pPr>
            <a:lvl5pPr>
              <a:defRPr lang="en-US"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/>
                </a:solidFill>
              </a:defRPr>
            </a:lvl1pPr>
            <a:lvl2pPr>
              <a:defRPr lang="en-US" sz="1500" smtClean="0">
                <a:solidFill>
                  <a:schemeClr val="tx1"/>
                </a:solidFill>
              </a:defRPr>
            </a:lvl2pPr>
            <a:lvl3pPr>
              <a:defRPr lang="en-US" sz="1350" smtClean="0">
                <a:solidFill>
                  <a:schemeClr val="tx1"/>
                </a:solidFill>
              </a:defRPr>
            </a:lvl3pPr>
            <a:lvl4pPr>
              <a:defRPr lang="en-US" sz="1200" smtClean="0">
                <a:solidFill>
                  <a:schemeClr val="tx1"/>
                </a:solidFill>
              </a:defRPr>
            </a:lvl4pPr>
            <a:lvl5pPr>
              <a:defRPr lang="en-US"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Gray-Ribbon-Banner-16_9" id="{E8B61E57-486F-43DA-8D79-215B5FB4E99B}" vid="{C7632658-574B-48D6-87C3-A9750FF39467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1150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Gray Ribbon Banner PowerPoint Template</dc:title>
  <dc:creator>PresentationGo.com</dc:creator>
  <dc:description>© Copyright PresentationGo.com</dc:description>
  <dcterms:modified xsi:type="dcterms:W3CDTF">2015-08-14T20:53:53Z</dcterms:modified>
</cp:coreProperties>
</file>