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4" r:id="rId2"/>
    <p:sldId id="275" r:id="rId3"/>
    <p:sldId id="276" r:id="rId4"/>
    <p:sldId id="277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9E28"/>
    <a:srgbClr val="C08D2C"/>
    <a:srgbClr val="85631F"/>
    <a:srgbClr val="997223"/>
    <a:srgbClr val="078292"/>
    <a:srgbClr val="09494B"/>
    <a:srgbClr val="0A727A"/>
    <a:srgbClr val="121B2A"/>
    <a:srgbClr val="990000"/>
    <a:srgbClr val="ECF0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5" d="100"/>
          <a:sy n="95" d="100"/>
        </p:scale>
        <p:origin x="41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723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90578" y="1673156"/>
            <a:ext cx="8962846" cy="2376264"/>
            <a:chOff x="122203" y="1468587"/>
            <a:chExt cx="11950461" cy="3168352"/>
          </a:xfrm>
        </p:grpSpPr>
        <p:grpSp>
          <p:nvGrpSpPr>
            <p:cNvPr id="8" name="Group 7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C08D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8563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9" name="Group 8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1" name="Freeform 10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C08D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2" name="Right Triangle 11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8563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10" name="Rectangle 9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D49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1644879" y="1670447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2065678" y="3670455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D49E28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D49E28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5807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409" y="1564428"/>
            <a:ext cx="8979089" cy="450730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2" name="Freeform 11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C08D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D49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4" name="Right Triangle 13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856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D49E28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D49E28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333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C08D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D49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856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D49E28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D49E28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42862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4406298" cy="42862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rgbClr val="D49E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60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C08D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D49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856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D49E28"/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rgbClr val="D49E28"/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2409823"/>
            <a:ext cx="4420391" cy="366712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09824"/>
            <a:ext cx="4406298" cy="36671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rgbClr val="D49E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5949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D49E2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594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D49E28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745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33F99-3B89-4BA8-8D8B-BFD462DD3662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980EC-6CBC-42F5-A94B-1BCFCEFA1BE0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92475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/>
              <a:t>R</a:t>
            </a:r>
            <a:r>
              <a:rPr lang="en-US" dirty="0" smtClean="0"/>
              <a:t>ibbon </a:t>
            </a:r>
            <a:r>
              <a:rPr lang="en-US" sz="6000" dirty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61907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32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  <a:endParaRPr lang="en-US" dirty="0"/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68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5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Gold-Ribbon-Banner-4_3" id="{A7E0CEFD-CBE2-4833-8073-01E6EACC8F1E}" vid="{0D617DAE-31CD-413A-97C5-CBBC6A36D6F0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1486</TotalTime>
  <Words>99</Words>
  <PresentationFormat>On-screen Show (4:3)</PresentationFormat>
  <Paragraphs>47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Gold Ribbon Banner PowerPoint Template</dc:title>
  <dc:creator>PresentationGo.com</dc:creator>
  <dc:description>© Copyright PresentationGo.com</dc:description>
  <dcterms:modified xsi:type="dcterms:W3CDTF">2015-08-14T20:52:44Z</dcterms:modified>
</cp:coreProperties>
</file>