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631F"/>
    <a:srgbClr val="C08D2C"/>
    <a:srgbClr val="D49E28"/>
    <a:srgbClr val="09494B"/>
    <a:srgbClr val="078292"/>
    <a:srgbClr val="0C6567"/>
    <a:srgbClr val="0A727A"/>
    <a:srgbClr val="6E256D"/>
    <a:srgbClr val="121B2A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C08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8563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C08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8563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D49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D49E28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C08D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D49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856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D49E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D49E28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D49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Gold-Ribbon-Banner-16_9" id="{0D26860F-1672-4585-8D30-7BE0CBB38B31}" vid="{A02BEAE3-DA32-4748-AA2B-EAE31560642E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1145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 Ribbon Banner PowerPoint Template</dc:title>
  <dc:creator>PresentationGo.com</dc:creator>
  <dc:description>© Copyright PresentationGo.com</dc:description>
  <dcterms:modified xsi:type="dcterms:W3CDTF">2015-08-14T20:52:56Z</dcterms:modified>
</cp:coreProperties>
</file>