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4" r:id="rId2"/>
    <p:sldId id="275" r:id="rId3"/>
    <p:sldId id="276" r:id="rId4"/>
    <p:sldId id="277" r:id="rId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C54"/>
    <a:srgbClr val="016E99"/>
    <a:srgbClr val="028ABC"/>
    <a:srgbClr val="00ADE7"/>
    <a:srgbClr val="D49E28"/>
    <a:srgbClr val="C08D2C"/>
    <a:srgbClr val="85631F"/>
    <a:srgbClr val="997223"/>
    <a:srgbClr val="078292"/>
    <a:srgbClr val="0949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95" d="100"/>
          <a:sy n="95" d="100"/>
        </p:scale>
        <p:origin x="41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723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90578" y="1673156"/>
            <a:ext cx="8962846" cy="2376264"/>
            <a:chOff x="122203" y="1468587"/>
            <a:chExt cx="11950461" cy="3168352"/>
          </a:xfrm>
        </p:grpSpPr>
        <p:grpSp>
          <p:nvGrpSpPr>
            <p:cNvPr id="8" name="Group 7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016E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003C5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9" name="Group 8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1" name="Freeform 10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016E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2" name="Right Triangle 11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003C5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10" name="Rectangle 9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rgbClr val="028A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ctrTitle"/>
          </p:nvPr>
        </p:nvSpPr>
        <p:spPr>
          <a:xfrm>
            <a:off x="1644879" y="1670447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2065678" y="3670455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28ABC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28ABC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58071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409" y="1564428"/>
            <a:ext cx="8979089" cy="4507306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2" name="Freeform 11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16E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28A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4" name="Right Triangle 13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03C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19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28ABC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28ABC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333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16E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28A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03C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28ABC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28ABC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428625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700"/>
            <a:ext cx="4406298" cy="428625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607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16E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28A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03C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28ABC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028ABC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2409823"/>
            <a:ext cx="4420391" cy="366712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409824"/>
            <a:ext cx="4406298" cy="36671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5949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28AB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594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rgbClr val="028ABC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7456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33F99-3B89-4BA8-8D8B-BFD462DD3662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980EC-6CBC-42F5-A94B-1BCFCEFA1BE0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924755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/>
              <a:t>R</a:t>
            </a:r>
            <a:r>
              <a:rPr lang="en-US" dirty="0" smtClean="0"/>
              <a:t>ibbon </a:t>
            </a:r>
            <a:r>
              <a:rPr lang="en-US" sz="6000" dirty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61907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32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</a:t>
            </a:r>
            <a:r>
              <a:rPr lang="en-US" dirty="0" smtClean="0"/>
              <a:t>level</a:t>
            </a:r>
            <a:endParaRPr lang="en-US" dirty="0"/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</a:t>
            </a:r>
            <a:r>
              <a:rPr lang="en-US" dirty="0" smtClean="0"/>
              <a:t>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68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51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8_T_PGO_Blue-Ribbon-Banner-4_3" id="{09A559E0-EDC9-42E8-9267-4B61CE430370}" vid="{1FF4D0C0-2E3E-4716-BF48-5EDEDA833D07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1496</TotalTime>
  <Words>99</Words>
  <PresentationFormat>On-screen Show (4:3)</PresentationFormat>
  <Paragraphs>47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Ribbon Banner PowerPoint Template</dc:title>
  <dc:creator>PresentationGo.com</dc:creator>
  <dc:description>© Copyright PresentationGo.com</dc:description>
  <dcterms:modified xsi:type="dcterms:W3CDTF">2015-08-14T20:51:27Z</dcterms:modified>
</cp:coreProperties>
</file>