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2" r:id="rId2"/>
    <p:sldId id="274" r:id="rId3"/>
    <p:sldId id="275" r:id="rId4"/>
    <p:sldId id="276" r:id="rId5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8ABC"/>
    <a:srgbClr val="003C54"/>
    <a:srgbClr val="016E99"/>
    <a:srgbClr val="85631F"/>
    <a:srgbClr val="C08D2C"/>
    <a:srgbClr val="D49E28"/>
    <a:srgbClr val="09494B"/>
    <a:srgbClr val="078292"/>
    <a:srgbClr val="0C6567"/>
    <a:srgbClr val="0A72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100" d="100"/>
          <a:sy n="100" d="100"/>
        </p:scale>
        <p:origin x="108" y="52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107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90578" y="844481"/>
            <a:ext cx="8962846" cy="2376264"/>
            <a:chOff x="122203" y="1468587"/>
            <a:chExt cx="11950461" cy="3168352"/>
          </a:xfrm>
        </p:grpSpPr>
        <p:grpSp>
          <p:nvGrpSpPr>
            <p:cNvPr id="11" name="Group 10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8" name="Freeform 7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016E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0" name="Right Triangle 9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003C5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12" name="Group 11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016E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003C5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9" name="Rectangle 8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rgbClr val="028A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4879" y="841772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5678" y="2841780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578" y="4767263"/>
            <a:ext cx="2057400" cy="274637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022" y="4767263"/>
            <a:ext cx="2057400" cy="274637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66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09" y="1437624"/>
            <a:ext cx="8979089" cy="319509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16E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28A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03C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591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16E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28A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03C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284162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699"/>
            <a:ext cx="4406298" cy="28416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836337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028ABC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16E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28A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03C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912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28ABC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4"/>
          </p:nvPr>
        </p:nvSpPr>
        <p:spPr>
          <a:xfrm>
            <a:off x="75408" y="2466975"/>
            <a:ext cx="4423567" cy="217487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912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rgbClr val="028ABC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2461714"/>
            <a:ext cx="4406298" cy="218013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0" name="Straight Connector 19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184843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8" name="TextBox 1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21" name="Rectangle 20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90" r:id="rId3"/>
    <p:sldLayoutId id="2147483691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R</a:t>
            </a:r>
            <a:r>
              <a:rPr lang="en-US" dirty="0" smtClean="0"/>
              <a:t>ibbon </a:t>
            </a:r>
            <a:r>
              <a:rPr lang="en-US" sz="6000" dirty="0" smtClean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2438742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</p:spTree>
    <p:extLst>
      <p:ext uri="{BB962C8B-B14F-4D97-AF65-F5344CB8AC3E}">
        <p14:creationId xmlns:p14="http://schemas.microsoft.com/office/powerpoint/2010/main" val="3748057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75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01541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8_T_PGO_Blue-Ribbon-Banner-16_9" id="{6DE6400B-5A2F-4775-9820-E57458E78063}" vid="{8B3D5FA3-2352-42BB-B259-240F7D0E4FDD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1148</TotalTime>
  <Words>99</Words>
  <PresentationFormat>On-screen Show (16:9)</PresentationFormat>
  <Paragraphs>46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Ribbon Banner PowerPoint Template</dc:title>
  <dc:creator>PresentationGo.com</dc:creator>
  <dc:description>© Copyright PresentationGo.com</dc:description>
  <dcterms:modified xsi:type="dcterms:W3CDTF">2015-08-14T20:51:44Z</dcterms:modified>
</cp:coreProperties>
</file>