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4" r:id="rId1"/>
  </p:sldMasterIdLst>
  <p:notesMasterIdLst>
    <p:notesMasterId r:id="rId4"/>
  </p:notesMasterIdLst>
  <p:sldIdLst>
    <p:sldId id="273" r:id="rId2"/>
    <p:sldId id="275" r:id="rId3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1B2A"/>
    <a:srgbClr val="990000"/>
    <a:srgbClr val="ECF0F4"/>
    <a:srgbClr val="D3DBE5"/>
    <a:srgbClr val="A4B5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6" autoAdjust="0"/>
    <p:restoredTop sz="96374" autoAdjust="0"/>
  </p:normalViewPr>
  <p:slideViewPr>
    <p:cSldViewPr snapToGrid="0" showGuides="1">
      <p:cViewPr varScale="1">
        <p:scale>
          <a:sx n="96" d="100"/>
          <a:sy n="96" d="100"/>
        </p:scale>
        <p:origin x="114" y="2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570509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4" name="Shape 3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311802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 17"/>
          <p:cNvSpPr/>
          <p:nvPr userDrawn="1"/>
        </p:nvSpPr>
        <p:spPr>
          <a:xfrm>
            <a:off x="0" y="1"/>
            <a:ext cx="9144000" cy="6858001"/>
          </a:xfrm>
          <a:custGeom>
            <a:avLst/>
            <a:gdLst>
              <a:gd name="connsiteX0" fmla="*/ 0 w 6858000"/>
              <a:gd name="connsiteY0" fmla="*/ 0 h 5143501"/>
              <a:gd name="connsiteX1" fmla="*/ 6858000 w 6858000"/>
              <a:gd name="connsiteY1" fmla="*/ 0 h 5143501"/>
              <a:gd name="connsiteX2" fmla="*/ 6858000 w 6858000"/>
              <a:gd name="connsiteY2" fmla="*/ 629338 h 5143501"/>
              <a:gd name="connsiteX3" fmla="*/ 1535596 w 6858000"/>
              <a:gd name="connsiteY3" fmla="*/ 629338 h 5143501"/>
              <a:gd name="connsiteX4" fmla="*/ 1535596 w 6858000"/>
              <a:gd name="connsiteY4" fmla="*/ 3292386 h 5143501"/>
              <a:gd name="connsiteX5" fmla="*/ 6858000 w 6858000"/>
              <a:gd name="connsiteY5" fmla="*/ 3292386 h 5143501"/>
              <a:gd name="connsiteX6" fmla="*/ 6858000 w 6858000"/>
              <a:gd name="connsiteY6" fmla="*/ 5143500 h 5143501"/>
              <a:gd name="connsiteX7" fmla="*/ 1535596 w 6858000"/>
              <a:gd name="connsiteY7" fmla="*/ 5143500 h 5143501"/>
              <a:gd name="connsiteX8" fmla="*/ 1535596 w 6858000"/>
              <a:gd name="connsiteY8" fmla="*/ 5143501 h 5143501"/>
              <a:gd name="connsiteX9" fmla="*/ 1 w 6858000"/>
              <a:gd name="connsiteY9" fmla="*/ 5143501 h 5143501"/>
              <a:gd name="connsiteX10" fmla="*/ 1 w 6858000"/>
              <a:gd name="connsiteY10" fmla="*/ 5143500 h 5143501"/>
              <a:gd name="connsiteX11" fmla="*/ 0 w 6858000"/>
              <a:gd name="connsiteY11" fmla="*/ 5143500 h 5143501"/>
              <a:gd name="connsiteX12" fmla="*/ 0 w 6858000"/>
              <a:gd name="connsiteY12" fmla="*/ 3292386 h 5143501"/>
              <a:gd name="connsiteX13" fmla="*/ 1 w 6858000"/>
              <a:gd name="connsiteY13" fmla="*/ 3292386 h 5143501"/>
              <a:gd name="connsiteX14" fmla="*/ 1 w 6858000"/>
              <a:gd name="connsiteY14" fmla="*/ 629338 h 5143501"/>
              <a:gd name="connsiteX15" fmla="*/ 0 w 6858000"/>
              <a:gd name="connsiteY15" fmla="*/ 629338 h 5143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6858000" h="5143501">
                <a:moveTo>
                  <a:pt x="0" y="0"/>
                </a:moveTo>
                <a:lnTo>
                  <a:pt x="6858000" y="0"/>
                </a:lnTo>
                <a:lnTo>
                  <a:pt x="6858000" y="629338"/>
                </a:lnTo>
                <a:lnTo>
                  <a:pt x="1535596" y="629338"/>
                </a:lnTo>
                <a:lnTo>
                  <a:pt x="1535596" y="3292386"/>
                </a:lnTo>
                <a:lnTo>
                  <a:pt x="6858000" y="3292386"/>
                </a:lnTo>
                <a:lnTo>
                  <a:pt x="6858000" y="5143500"/>
                </a:lnTo>
                <a:lnTo>
                  <a:pt x="1535596" y="5143500"/>
                </a:lnTo>
                <a:lnTo>
                  <a:pt x="1535596" y="5143501"/>
                </a:lnTo>
                <a:lnTo>
                  <a:pt x="1" y="5143501"/>
                </a:lnTo>
                <a:lnTo>
                  <a:pt x="1" y="5143500"/>
                </a:lnTo>
                <a:lnTo>
                  <a:pt x="0" y="5143500"/>
                </a:lnTo>
                <a:lnTo>
                  <a:pt x="0" y="3292386"/>
                </a:lnTo>
                <a:lnTo>
                  <a:pt x="1" y="3292386"/>
                </a:lnTo>
                <a:lnTo>
                  <a:pt x="1" y="629338"/>
                </a:lnTo>
                <a:lnTo>
                  <a:pt x="0" y="62933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400"/>
          </a:p>
        </p:txBody>
      </p:sp>
      <p:sp>
        <p:nvSpPr>
          <p:cNvPr id="14" name="Freeform 13"/>
          <p:cNvSpPr/>
          <p:nvPr userDrawn="1"/>
        </p:nvSpPr>
        <p:spPr>
          <a:xfrm>
            <a:off x="0" y="1"/>
            <a:ext cx="9144000" cy="6858001"/>
          </a:xfrm>
          <a:custGeom>
            <a:avLst/>
            <a:gdLst>
              <a:gd name="connsiteX0" fmla="*/ 0 w 9144000"/>
              <a:gd name="connsiteY0" fmla="*/ 0 h 5143501"/>
              <a:gd name="connsiteX1" fmla="*/ 9144000 w 9144000"/>
              <a:gd name="connsiteY1" fmla="*/ 0 h 5143501"/>
              <a:gd name="connsiteX2" fmla="*/ 9144000 w 9144000"/>
              <a:gd name="connsiteY2" fmla="*/ 629338 h 5143501"/>
              <a:gd name="connsiteX3" fmla="*/ 2047461 w 9144000"/>
              <a:gd name="connsiteY3" fmla="*/ 629338 h 5143501"/>
              <a:gd name="connsiteX4" fmla="*/ 2047461 w 9144000"/>
              <a:gd name="connsiteY4" fmla="*/ 3292386 h 5143501"/>
              <a:gd name="connsiteX5" fmla="*/ 9144000 w 9144000"/>
              <a:gd name="connsiteY5" fmla="*/ 3292386 h 5143501"/>
              <a:gd name="connsiteX6" fmla="*/ 9144000 w 9144000"/>
              <a:gd name="connsiteY6" fmla="*/ 5143500 h 5143501"/>
              <a:gd name="connsiteX7" fmla="*/ 2047461 w 9144000"/>
              <a:gd name="connsiteY7" fmla="*/ 5143500 h 5143501"/>
              <a:gd name="connsiteX8" fmla="*/ 2047461 w 9144000"/>
              <a:gd name="connsiteY8" fmla="*/ 5143501 h 5143501"/>
              <a:gd name="connsiteX9" fmla="*/ 1 w 9144000"/>
              <a:gd name="connsiteY9" fmla="*/ 5143501 h 5143501"/>
              <a:gd name="connsiteX10" fmla="*/ 1 w 9144000"/>
              <a:gd name="connsiteY10" fmla="*/ 5143500 h 5143501"/>
              <a:gd name="connsiteX11" fmla="*/ 0 w 9144000"/>
              <a:gd name="connsiteY11" fmla="*/ 5143500 h 5143501"/>
              <a:gd name="connsiteX12" fmla="*/ 0 w 9144000"/>
              <a:gd name="connsiteY12" fmla="*/ 3292386 h 5143501"/>
              <a:gd name="connsiteX13" fmla="*/ 1 w 9144000"/>
              <a:gd name="connsiteY13" fmla="*/ 3292386 h 5143501"/>
              <a:gd name="connsiteX14" fmla="*/ 1 w 9144000"/>
              <a:gd name="connsiteY14" fmla="*/ 629338 h 5143501"/>
              <a:gd name="connsiteX15" fmla="*/ 0 w 9144000"/>
              <a:gd name="connsiteY15" fmla="*/ 629338 h 5143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9144000" h="5143501">
                <a:moveTo>
                  <a:pt x="0" y="0"/>
                </a:moveTo>
                <a:lnTo>
                  <a:pt x="9144000" y="0"/>
                </a:lnTo>
                <a:lnTo>
                  <a:pt x="9144000" y="629338"/>
                </a:lnTo>
                <a:lnTo>
                  <a:pt x="2047461" y="629338"/>
                </a:lnTo>
                <a:lnTo>
                  <a:pt x="2047461" y="3292386"/>
                </a:lnTo>
                <a:lnTo>
                  <a:pt x="9144000" y="3292386"/>
                </a:lnTo>
                <a:lnTo>
                  <a:pt x="9144000" y="5143500"/>
                </a:lnTo>
                <a:lnTo>
                  <a:pt x="2047461" y="5143500"/>
                </a:lnTo>
                <a:lnTo>
                  <a:pt x="2047461" y="5143501"/>
                </a:lnTo>
                <a:lnTo>
                  <a:pt x="1" y="5143501"/>
                </a:lnTo>
                <a:lnTo>
                  <a:pt x="1" y="5143500"/>
                </a:lnTo>
                <a:lnTo>
                  <a:pt x="0" y="5143500"/>
                </a:lnTo>
                <a:lnTo>
                  <a:pt x="0" y="3292386"/>
                </a:lnTo>
                <a:lnTo>
                  <a:pt x="1" y="3292386"/>
                </a:lnTo>
                <a:lnTo>
                  <a:pt x="1" y="629338"/>
                </a:lnTo>
                <a:lnTo>
                  <a:pt x="0" y="62933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400"/>
          </a:p>
        </p:txBody>
      </p:sp>
      <p:sp>
        <p:nvSpPr>
          <p:cNvPr id="13" name="Rectangle 12"/>
          <p:cNvSpPr/>
          <p:nvPr userDrawn="1"/>
        </p:nvSpPr>
        <p:spPr>
          <a:xfrm>
            <a:off x="2047461" y="4638878"/>
            <a:ext cx="7096539" cy="19700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9" name="Shape 9"/>
          <p:cNvSpPr txBox="1">
            <a:spLocks noGrp="1"/>
          </p:cNvSpPr>
          <p:nvPr>
            <p:ph type="subTitle" idx="1"/>
          </p:nvPr>
        </p:nvSpPr>
        <p:spPr>
          <a:xfrm>
            <a:off x="2202139" y="5950370"/>
            <a:ext cx="6615948" cy="453817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algn="l">
              <a:spcBef>
                <a:spcPts val="0"/>
              </a:spcBef>
              <a:buClr>
                <a:schemeClr val="dk2"/>
              </a:buClr>
              <a:buNone/>
              <a:defRPr sz="1600">
                <a:solidFill>
                  <a:srgbClr val="121B2A"/>
                </a:solidFill>
                <a:effectLst/>
              </a:defRPr>
            </a:lvl1pPr>
            <a:lvl2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2pPr>
            <a:lvl3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3pPr>
            <a:lvl4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4pPr>
            <a:lvl5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5pPr>
            <a:lvl6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6pPr>
            <a:lvl7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7pPr>
            <a:lvl8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8pPr>
            <a:lvl9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9pPr>
          </a:lstStyle>
          <a:p>
            <a:endParaRPr dirty="0"/>
          </a:p>
        </p:txBody>
      </p:sp>
      <p:sp>
        <p:nvSpPr>
          <p:cNvPr id="10" name="Shape 10"/>
          <p:cNvSpPr txBox="1">
            <a:spLocks noGrp="1"/>
          </p:cNvSpPr>
          <p:nvPr>
            <p:ph type="ctrTitle"/>
          </p:nvPr>
        </p:nvSpPr>
        <p:spPr>
          <a:xfrm>
            <a:off x="2202139" y="4852123"/>
            <a:ext cx="6615948" cy="1076123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algn="l">
              <a:spcBef>
                <a:spcPts val="0"/>
              </a:spcBef>
              <a:buSzPct val="100000"/>
              <a:defRPr sz="3600" cap="all" baseline="0">
                <a:solidFill>
                  <a:srgbClr val="121B2A"/>
                </a:solidFill>
                <a:effectLst/>
              </a:defRPr>
            </a:lvl1pPr>
            <a:lvl2pPr algn="ctr">
              <a:spcBef>
                <a:spcPts val="0"/>
              </a:spcBef>
              <a:buSzPct val="100000"/>
              <a:defRPr sz="4800"/>
            </a:lvl2pPr>
            <a:lvl3pPr algn="ctr">
              <a:spcBef>
                <a:spcPts val="0"/>
              </a:spcBef>
              <a:buSzPct val="100000"/>
              <a:defRPr sz="4800"/>
            </a:lvl3pPr>
            <a:lvl4pPr algn="ctr">
              <a:spcBef>
                <a:spcPts val="0"/>
              </a:spcBef>
              <a:buSzPct val="100000"/>
              <a:defRPr sz="4800"/>
            </a:lvl4pPr>
            <a:lvl5pPr algn="ctr">
              <a:spcBef>
                <a:spcPts val="0"/>
              </a:spcBef>
              <a:buSzPct val="100000"/>
              <a:defRPr sz="4800"/>
            </a:lvl5pPr>
            <a:lvl6pPr algn="ctr">
              <a:spcBef>
                <a:spcPts val="0"/>
              </a:spcBef>
              <a:buSzPct val="100000"/>
              <a:defRPr sz="4800"/>
            </a:lvl6pPr>
            <a:lvl7pPr algn="ctr">
              <a:spcBef>
                <a:spcPts val="0"/>
              </a:spcBef>
              <a:buSzPct val="100000"/>
              <a:defRPr sz="4800"/>
            </a:lvl7pPr>
            <a:lvl8pPr algn="ctr">
              <a:spcBef>
                <a:spcPts val="0"/>
              </a:spcBef>
              <a:buSzPct val="100000"/>
              <a:defRPr sz="4800"/>
            </a:lvl8pPr>
            <a:lvl9pPr algn="ctr">
              <a:spcBef>
                <a:spcPts val="0"/>
              </a:spcBef>
              <a:buSzPct val="100000"/>
              <a:defRPr sz="4800"/>
            </a:lvl9pPr>
          </a:lstStyle>
          <a:p>
            <a:endParaRPr dirty="0"/>
          </a:p>
        </p:txBody>
      </p:sp>
      <p:sp>
        <p:nvSpPr>
          <p:cNvPr id="17" name="Freeform 16"/>
          <p:cNvSpPr/>
          <p:nvPr userDrawn="1"/>
        </p:nvSpPr>
        <p:spPr>
          <a:xfrm rot="16200000">
            <a:off x="1562559" y="-723440"/>
            <a:ext cx="6018885" cy="9143999"/>
          </a:xfrm>
          <a:custGeom>
            <a:avLst/>
            <a:gdLst>
              <a:gd name="connsiteX0" fmla="*/ 1664345 w 4514164"/>
              <a:gd name="connsiteY0" fmla="*/ 9004854 h 9143998"/>
              <a:gd name="connsiteX1" fmla="*/ 1664345 w 4514164"/>
              <a:gd name="connsiteY1" fmla="*/ 9143998 h 9143998"/>
              <a:gd name="connsiteX2" fmla="*/ 186775 w 4514164"/>
              <a:gd name="connsiteY2" fmla="*/ 9143998 h 9143998"/>
              <a:gd name="connsiteX3" fmla="*/ 186775 w 4514164"/>
              <a:gd name="connsiteY3" fmla="*/ 9004854 h 9143998"/>
              <a:gd name="connsiteX4" fmla="*/ 4514164 w 4514164"/>
              <a:gd name="connsiteY4" fmla="*/ 0 h 9143998"/>
              <a:gd name="connsiteX5" fmla="*/ 4514164 w 4514164"/>
              <a:gd name="connsiteY5" fmla="*/ 1860689 h 9143998"/>
              <a:gd name="connsiteX6" fmla="*/ 0 w 4514164"/>
              <a:gd name="connsiteY6" fmla="*/ 1860689 h 9143998"/>
              <a:gd name="connsiteX7" fmla="*/ 0 w 4514164"/>
              <a:gd name="connsiteY7" fmla="*/ 0 h 9143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14164" h="9143998">
                <a:moveTo>
                  <a:pt x="1664345" y="9004854"/>
                </a:moveTo>
                <a:lnTo>
                  <a:pt x="1664345" y="9143998"/>
                </a:lnTo>
                <a:lnTo>
                  <a:pt x="186775" y="9143998"/>
                </a:lnTo>
                <a:lnTo>
                  <a:pt x="186775" y="9004854"/>
                </a:lnTo>
                <a:close/>
                <a:moveTo>
                  <a:pt x="4514164" y="0"/>
                </a:moveTo>
                <a:lnTo>
                  <a:pt x="4514164" y="1860689"/>
                </a:lnTo>
                <a:lnTo>
                  <a:pt x="0" y="186068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17881935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Bod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/>
          <p:nvPr userDrawn="1"/>
        </p:nvSpPr>
        <p:spPr>
          <a:xfrm>
            <a:off x="0" y="1"/>
            <a:ext cx="9144000" cy="6858001"/>
          </a:xfrm>
          <a:custGeom>
            <a:avLst/>
            <a:gdLst>
              <a:gd name="connsiteX0" fmla="*/ 447678 w 6858000"/>
              <a:gd name="connsiteY0" fmla="*/ 629338 h 5143501"/>
              <a:gd name="connsiteX1" fmla="*/ 447678 w 6858000"/>
              <a:gd name="connsiteY1" fmla="*/ 4956728 h 5143501"/>
              <a:gd name="connsiteX2" fmla="*/ 2076448 w 6858000"/>
              <a:gd name="connsiteY2" fmla="*/ 4956728 h 5143501"/>
              <a:gd name="connsiteX3" fmla="*/ 2076448 w 6858000"/>
              <a:gd name="connsiteY3" fmla="*/ 629338 h 5143501"/>
              <a:gd name="connsiteX4" fmla="*/ 0 w 6858000"/>
              <a:gd name="connsiteY4" fmla="*/ 0 h 5143501"/>
              <a:gd name="connsiteX5" fmla="*/ 6858000 w 6858000"/>
              <a:gd name="connsiteY5" fmla="*/ 0 h 5143501"/>
              <a:gd name="connsiteX6" fmla="*/ 6858000 w 6858000"/>
              <a:gd name="connsiteY6" fmla="*/ 629338 h 5143501"/>
              <a:gd name="connsiteX7" fmla="*/ 6857999 w 6858000"/>
              <a:gd name="connsiteY7" fmla="*/ 629338 h 5143501"/>
              <a:gd name="connsiteX8" fmla="*/ 6857999 w 6858000"/>
              <a:gd name="connsiteY8" fmla="*/ 4956728 h 5143501"/>
              <a:gd name="connsiteX9" fmla="*/ 6858000 w 6858000"/>
              <a:gd name="connsiteY9" fmla="*/ 4956728 h 5143501"/>
              <a:gd name="connsiteX10" fmla="*/ 6858000 w 6858000"/>
              <a:gd name="connsiteY10" fmla="*/ 5143500 h 5143501"/>
              <a:gd name="connsiteX11" fmla="*/ 447678 w 6858000"/>
              <a:gd name="connsiteY11" fmla="*/ 5143500 h 5143501"/>
              <a:gd name="connsiteX12" fmla="*/ 447678 w 6858000"/>
              <a:gd name="connsiteY12" fmla="*/ 5143501 h 5143501"/>
              <a:gd name="connsiteX13" fmla="*/ 3 w 6858000"/>
              <a:gd name="connsiteY13" fmla="*/ 5143501 h 5143501"/>
              <a:gd name="connsiteX14" fmla="*/ 3 w 6858000"/>
              <a:gd name="connsiteY14" fmla="*/ 5143500 h 5143501"/>
              <a:gd name="connsiteX15" fmla="*/ 0 w 6858000"/>
              <a:gd name="connsiteY15" fmla="*/ 5143500 h 5143501"/>
              <a:gd name="connsiteX16" fmla="*/ 0 w 6858000"/>
              <a:gd name="connsiteY16" fmla="*/ 4956728 h 5143501"/>
              <a:gd name="connsiteX17" fmla="*/ 3 w 6858000"/>
              <a:gd name="connsiteY17" fmla="*/ 4956728 h 5143501"/>
              <a:gd name="connsiteX18" fmla="*/ 3 w 6858000"/>
              <a:gd name="connsiteY18" fmla="*/ 629338 h 5143501"/>
              <a:gd name="connsiteX19" fmla="*/ 0 w 6858000"/>
              <a:gd name="connsiteY19" fmla="*/ 629338 h 5143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858000" h="5143501">
                <a:moveTo>
                  <a:pt x="447678" y="629338"/>
                </a:moveTo>
                <a:lnTo>
                  <a:pt x="447678" y="4956728"/>
                </a:lnTo>
                <a:lnTo>
                  <a:pt x="2076448" y="4956728"/>
                </a:lnTo>
                <a:lnTo>
                  <a:pt x="2076448" y="629338"/>
                </a:lnTo>
                <a:close/>
                <a:moveTo>
                  <a:pt x="0" y="0"/>
                </a:moveTo>
                <a:lnTo>
                  <a:pt x="6858000" y="0"/>
                </a:lnTo>
                <a:lnTo>
                  <a:pt x="6858000" y="629338"/>
                </a:lnTo>
                <a:lnTo>
                  <a:pt x="6857999" y="629338"/>
                </a:lnTo>
                <a:lnTo>
                  <a:pt x="6857999" y="4956728"/>
                </a:lnTo>
                <a:lnTo>
                  <a:pt x="6858000" y="4956728"/>
                </a:lnTo>
                <a:lnTo>
                  <a:pt x="6858000" y="5143500"/>
                </a:lnTo>
                <a:lnTo>
                  <a:pt x="447678" y="5143500"/>
                </a:lnTo>
                <a:lnTo>
                  <a:pt x="447678" y="5143501"/>
                </a:lnTo>
                <a:lnTo>
                  <a:pt x="3" y="5143501"/>
                </a:lnTo>
                <a:lnTo>
                  <a:pt x="3" y="5143500"/>
                </a:lnTo>
                <a:lnTo>
                  <a:pt x="0" y="5143500"/>
                </a:lnTo>
                <a:lnTo>
                  <a:pt x="0" y="4956728"/>
                </a:lnTo>
                <a:lnTo>
                  <a:pt x="3" y="4956728"/>
                </a:lnTo>
                <a:lnTo>
                  <a:pt x="3" y="629338"/>
                </a:lnTo>
                <a:lnTo>
                  <a:pt x="0" y="62933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400"/>
          </a:p>
        </p:txBody>
      </p:sp>
      <p:sp>
        <p:nvSpPr>
          <p:cNvPr id="17" name="Rectangle 16"/>
          <p:cNvSpPr/>
          <p:nvPr userDrawn="1"/>
        </p:nvSpPr>
        <p:spPr>
          <a:xfrm>
            <a:off x="2768600" y="839118"/>
            <a:ext cx="6375400" cy="57698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13" name="Shape 13"/>
          <p:cNvSpPr txBox="1">
            <a:spLocks noGrp="1"/>
          </p:cNvSpPr>
          <p:nvPr>
            <p:ph type="title"/>
          </p:nvPr>
        </p:nvSpPr>
        <p:spPr>
          <a:xfrm>
            <a:off x="3091545" y="1122780"/>
            <a:ext cx="5595257" cy="11432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defRPr sz="2800" cap="all" baseline="0">
                <a:solidFill>
                  <a:srgbClr val="121B2A"/>
                </a:solidFill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 dirty="0"/>
          </a:p>
        </p:txBody>
      </p:sp>
      <p:sp>
        <p:nvSpPr>
          <p:cNvPr id="14" name="Shape 14"/>
          <p:cNvSpPr txBox="1">
            <a:spLocks noGrp="1"/>
          </p:cNvSpPr>
          <p:nvPr>
            <p:ph type="body" idx="1"/>
          </p:nvPr>
        </p:nvSpPr>
        <p:spPr>
          <a:xfrm>
            <a:off x="3091545" y="2448347"/>
            <a:ext cx="5595257" cy="39115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800">
                <a:solidFill>
                  <a:srgbClr val="121B2A"/>
                </a:solidFill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 dirty="0"/>
          </a:p>
        </p:txBody>
      </p:sp>
      <p:sp>
        <p:nvSpPr>
          <p:cNvPr id="15" name="Shape 15"/>
          <p:cNvSpPr txBox="1">
            <a:spLocks noGrp="1"/>
          </p:cNvSpPr>
          <p:nvPr>
            <p:ph type="sldNum" idx="12"/>
          </p:nvPr>
        </p:nvSpPr>
        <p:spPr>
          <a:xfrm>
            <a:off x="0" y="6333133"/>
            <a:ext cx="457200" cy="52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>
            <a:lvl1pPr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sp>
        <p:nvSpPr>
          <p:cNvPr id="20" name="Freeform 19"/>
          <p:cNvSpPr/>
          <p:nvPr userDrawn="1"/>
        </p:nvSpPr>
        <p:spPr>
          <a:xfrm rot="16200000">
            <a:off x="1562561" y="-723438"/>
            <a:ext cx="6018887" cy="9143996"/>
          </a:xfrm>
          <a:custGeom>
            <a:avLst/>
            <a:gdLst>
              <a:gd name="connsiteX0" fmla="*/ 4514164 w 4514165"/>
              <a:gd name="connsiteY0" fmla="*/ 0 h 9143996"/>
              <a:gd name="connsiteX1" fmla="*/ 4514164 w 4514165"/>
              <a:gd name="connsiteY1" fmla="*/ 457199 h 9143996"/>
              <a:gd name="connsiteX2" fmla="*/ 0 w 4514165"/>
              <a:gd name="connsiteY2" fmla="*/ 457199 h 9143996"/>
              <a:gd name="connsiteX3" fmla="*/ 0 w 4514165"/>
              <a:gd name="connsiteY3" fmla="*/ 0 h 9143996"/>
              <a:gd name="connsiteX4" fmla="*/ 4514165 w 4514165"/>
              <a:gd name="connsiteY4" fmla="*/ 9004852 h 9143996"/>
              <a:gd name="connsiteX5" fmla="*/ 4514165 w 4514165"/>
              <a:gd name="connsiteY5" fmla="*/ 9143996 h 9143996"/>
              <a:gd name="connsiteX6" fmla="*/ 186774 w 4514165"/>
              <a:gd name="connsiteY6" fmla="*/ 9143996 h 9143996"/>
              <a:gd name="connsiteX7" fmla="*/ 186774 w 4514165"/>
              <a:gd name="connsiteY7" fmla="*/ 9004852 h 9143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14165" h="9143996">
                <a:moveTo>
                  <a:pt x="4514164" y="0"/>
                </a:moveTo>
                <a:lnTo>
                  <a:pt x="4514164" y="457199"/>
                </a:lnTo>
                <a:lnTo>
                  <a:pt x="0" y="457199"/>
                </a:lnTo>
                <a:lnTo>
                  <a:pt x="0" y="0"/>
                </a:lnTo>
                <a:close/>
                <a:moveTo>
                  <a:pt x="4514165" y="9004852"/>
                </a:moveTo>
                <a:lnTo>
                  <a:pt x="4514165" y="9143996"/>
                </a:lnTo>
                <a:lnTo>
                  <a:pt x="186774" y="9143996"/>
                </a:lnTo>
                <a:lnTo>
                  <a:pt x="186774" y="9004852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3528976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hyperlink" Target="http://www.presentationgo.com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1pPr>
            <a:lvl2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2pPr>
            <a:lvl3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3pPr>
            <a:lvl4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4pPr>
            <a:lvl5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5pPr>
            <a:lvl6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6pPr>
            <a:lvl7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7pPr>
            <a:lvl8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8pPr>
            <a:lvl9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9pPr>
          </a:lstStyle>
          <a:p>
            <a:endParaRPr dirty="0"/>
          </a:p>
        </p:txBody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457200" y="1600204"/>
            <a:ext cx="8229600" cy="4967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600"/>
              </a:spcBef>
              <a:buSzPct val="100000"/>
              <a:defRPr sz="3000"/>
            </a:lvl1pPr>
            <a:lvl2pPr>
              <a:spcBef>
                <a:spcPts val="480"/>
              </a:spcBef>
              <a:buSzPct val="100000"/>
              <a:defRPr sz="2400"/>
            </a:lvl2pPr>
            <a:lvl3pPr>
              <a:spcBef>
                <a:spcPts val="480"/>
              </a:spcBef>
              <a:buSzPct val="100000"/>
              <a:defRPr sz="2400"/>
            </a:lvl3pPr>
            <a:lvl4pPr>
              <a:spcBef>
                <a:spcPts val="360"/>
              </a:spcBef>
              <a:buSzPct val="100000"/>
              <a:defRPr sz="1800"/>
            </a:lvl4pPr>
            <a:lvl5pPr>
              <a:spcBef>
                <a:spcPts val="360"/>
              </a:spcBef>
              <a:buSzPct val="100000"/>
              <a:defRPr sz="1800"/>
            </a:lvl5pPr>
            <a:lvl6pPr>
              <a:spcBef>
                <a:spcPts val="360"/>
              </a:spcBef>
              <a:buSzPct val="100000"/>
              <a:defRPr sz="1800"/>
            </a:lvl6pPr>
            <a:lvl7pPr>
              <a:spcBef>
                <a:spcPts val="360"/>
              </a:spcBef>
              <a:buSzPct val="100000"/>
              <a:defRPr sz="1800"/>
            </a:lvl7pPr>
            <a:lvl8pPr>
              <a:spcBef>
                <a:spcPts val="360"/>
              </a:spcBef>
              <a:buSzPct val="100000"/>
              <a:defRPr sz="1800"/>
            </a:lvl8pPr>
            <a:lvl9pPr>
              <a:spcBef>
                <a:spcPts val="360"/>
              </a:spcBef>
              <a:buSzPct val="100000"/>
              <a:defRPr sz="1800"/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sldNum" idx="12"/>
          </p:nvPr>
        </p:nvSpPr>
        <p:spPr>
          <a:xfrm>
            <a:off x="8556793" y="6333133"/>
            <a:ext cx="548699" cy="52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>
            <a:lvl1pPr algn="r">
              <a:spcBef>
                <a:spcPts val="0"/>
              </a:spcBef>
              <a:buNone/>
              <a:defRPr sz="1300">
                <a:solidFill>
                  <a:schemeClr val="dk1"/>
                </a:solidFill>
              </a:defRPr>
            </a:lvl1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sp>
        <p:nvSpPr>
          <p:cNvPr id="8" name="Rectangle 7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800" dirty="0"/>
          </a:p>
        </p:txBody>
      </p:sp>
      <p:grpSp>
        <p:nvGrpSpPr>
          <p:cNvPr id="9" name="Group 8"/>
          <p:cNvGrpSpPr/>
          <p:nvPr userDrawn="1"/>
        </p:nvGrpSpPr>
        <p:grpSpPr>
          <a:xfrm>
            <a:off x="-2206544" y="-98405"/>
            <a:ext cx="2031757" cy="785351"/>
            <a:chOff x="-2096383" y="21447"/>
            <a:chExt cx="1523818" cy="589013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20040" cy="2230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333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333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29445" cy="2230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333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333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1" r:id="rId1"/>
    <p:sldLayoutId id="2147483672" r:id="rId2"/>
  </p:sldLayoutIdLst>
  <p:timing>
    <p:tnLst>
      <p:par>
        <p:cTn id="1" dur="indefinite" restart="never" nodeType="tmRoot"/>
      </p:par>
    </p:tnLst>
  </p:timing>
  <p:hf hdr="0" ftr="0" dt="0"/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en-US" dirty="0" smtClean="0"/>
              <a:t>A PowerPoint Template</a:t>
            </a:r>
            <a:endParaRPr dirty="0"/>
          </a:p>
        </p:txBody>
      </p:sp>
      <p:sp>
        <p:nvSpPr>
          <p:cNvPr id="30" name="Shape 30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-US" dirty="0" smtClean="0"/>
              <a:t>MOUNTAINS</a:t>
            </a:r>
            <a:endParaRPr dirty="0"/>
          </a:p>
        </p:txBody>
      </p:sp>
      <p:sp>
        <p:nvSpPr>
          <p:cNvPr id="5" name="Rectangle 4"/>
          <p:cNvSpPr/>
          <p:nvPr/>
        </p:nvSpPr>
        <p:spPr>
          <a:xfrm>
            <a:off x="338665" y="6100220"/>
            <a:ext cx="1181100" cy="508000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114831818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Title of your presentation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US" dirty="0" err="1"/>
              <a:t>Phasellus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, </a:t>
            </a:r>
            <a:r>
              <a:rPr lang="en-US" dirty="0" err="1"/>
              <a:t>convallis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convallis</a:t>
            </a:r>
            <a:r>
              <a:rPr lang="en-US" dirty="0"/>
              <a:t> lacus.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. </a:t>
            </a:r>
            <a:r>
              <a:rPr lang="en-US" dirty="0" err="1"/>
              <a:t>Vestibulum</a:t>
            </a:r>
            <a:r>
              <a:rPr lang="en-US" dirty="0"/>
              <a:t> in </a:t>
            </a:r>
            <a:r>
              <a:rPr lang="en-US" dirty="0" err="1"/>
              <a:t>leo</a:t>
            </a:r>
            <a:r>
              <a:rPr lang="en-US" dirty="0"/>
              <a:t> non ante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ornare</a:t>
            </a:r>
            <a:r>
              <a:rPr lang="en-US" dirty="0"/>
              <a:t>. Maecenas ac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, </a:t>
            </a:r>
            <a:r>
              <a:rPr lang="en-US" dirty="0" err="1"/>
              <a:t>sagittis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 non, </a:t>
            </a:r>
            <a:r>
              <a:rPr lang="en-US" dirty="0" err="1"/>
              <a:t>commodo</a:t>
            </a:r>
            <a:r>
              <a:rPr lang="en-US" dirty="0"/>
              <a:t> lacus.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,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imperdiet</a:t>
            </a:r>
            <a:r>
              <a:rPr lang="en-US" dirty="0"/>
              <a:t>. </a:t>
            </a:r>
          </a:p>
          <a:p>
            <a:pPr algn="just"/>
            <a:endParaRPr lang="en-US" sz="1100" dirty="0"/>
          </a:p>
          <a:p>
            <a:pPr algn="just"/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blandit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. Nam </a:t>
            </a:r>
            <a:r>
              <a:rPr lang="en-US" dirty="0" err="1"/>
              <a:t>ultricies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in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viverra</a:t>
            </a:r>
            <a:r>
              <a:rPr lang="en-US" dirty="0"/>
              <a:t> </a:t>
            </a:r>
            <a:r>
              <a:rPr lang="en-US" dirty="0" err="1"/>
              <a:t>ege</a:t>
            </a:r>
            <a:r>
              <a:rPr lang="en-US" dirty="0"/>
              <a:t>.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2</a:t>
            </a:fld>
            <a:endParaRPr lang="en"/>
          </a:p>
        </p:txBody>
      </p:sp>
      <p:sp>
        <p:nvSpPr>
          <p:cNvPr id="10" name="Rectangle 9"/>
          <p:cNvSpPr/>
          <p:nvPr/>
        </p:nvSpPr>
        <p:spPr>
          <a:xfrm>
            <a:off x="595087" y="146051"/>
            <a:ext cx="1181100" cy="508000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3473219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hoto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77_T_PGO_MOUNTAINS-RED-4_3" id="{CEE12635-4DCC-4F2E-89BD-66B64AB86683}" vid="{8C3DE03A-86E9-441C-8A86-C3315659C1D6}"/>
    </a:ext>
  </a:extLst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1112</TotalTime>
  <Words>82</Words>
  <PresentationFormat>On-screen Show (4:3)</PresentationFormat>
  <Paragraphs>9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Open Sans</vt:lpstr>
      <vt:lpstr>photo</vt:lpstr>
      <vt:lpstr>MOUNTAINS</vt:lpstr>
      <vt:lpstr>Title of your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Mountains PowerPoint Template</dc:title>
  <dc:creator>PresentationGo.com</dc:creator>
  <dc:description>© Copyright PresentationGo.com</dc:description>
  <dcterms:modified xsi:type="dcterms:W3CDTF">2015-06-26T17:33:18Z</dcterms:modified>
</cp:coreProperties>
</file>