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3" r:id="rId2"/>
    <p:sldId id="275" r:id="rId3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96" d="100"/>
          <a:sy n="96" d="100"/>
        </p:scale>
        <p:origin x="114" y="8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180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0 w 9144000"/>
              <a:gd name="connsiteY0" fmla="*/ 0 h 5143501"/>
              <a:gd name="connsiteX1" fmla="*/ 9144000 w 9144000"/>
              <a:gd name="connsiteY1" fmla="*/ 0 h 5143501"/>
              <a:gd name="connsiteX2" fmla="*/ 9144000 w 9144000"/>
              <a:gd name="connsiteY2" fmla="*/ 629338 h 5143501"/>
              <a:gd name="connsiteX3" fmla="*/ 2047461 w 9144000"/>
              <a:gd name="connsiteY3" fmla="*/ 629338 h 5143501"/>
              <a:gd name="connsiteX4" fmla="*/ 2047461 w 9144000"/>
              <a:gd name="connsiteY4" fmla="*/ 3292386 h 5143501"/>
              <a:gd name="connsiteX5" fmla="*/ 9144000 w 9144000"/>
              <a:gd name="connsiteY5" fmla="*/ 3292386 h 5143501"/>
              <a:gd name="connsiteX6" fmla="*/ 9144000 w 9144000"/>
              <a:gd name="connsiteY6" fmla="*/ 5143500 h 5143501"/>
              <a:gd name="connsiteX7" fmla="*/ 2047461 w 9144000"/>
              <a:gd name="connsiteY7" fmla="*/ 5143500 h 5143501"/>
              <a:gd name="connsiteX8" fmla="*/ 2047461 w 9144000"/>
              <a:gd name="connsiteY8" fmla="*/ 5143501 h 5143501"/>
              <a:gd name="connsiteX9" fmla="*/ 1 w 9144000"/>
              <a:gd name="connsiteY9" fmla="*/ 5143501 h 5143501"/>
              <a:gd name="connsiteX10" fmla="*/ 1 w 9144000"/>
              <a:gd name="connsiteY10" fmla="*/ 5143500 h 5143501"/>
              <a:gd name="connsiteX11" fmla="*/ 0 w 9144000"/>
              <a:gd name="connsiteY11" fmla="*/ 5143500 h 5143501"/>
              <a:gd name="connsiteX12" fmla="*/ 0 w 9144000"/>
              <a:gd name="connsiteY12" fmla="*/ 3292386 h 5143501"/>
              <a:gd name="connsiteX13" fmla="*/ 1 w 9144000"/>
              <a:gd name="connsiteY13" fmla="*/ 3292386 h 5143501"/>
              <a:gd name="connsiteX14" fmla="*/ 1 w 9144000"/>
              <a:gd name="connsiteY14" fmla="*/ 629338 h 5143501"/>
              <a:gd name="connsiteX15" fmla="*/ 0 w 9144000"/>
              <a:gd name="connsiteY15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144000" h="5143501">
                <a:moveTo>
                  <a:pt x="0" y="0"/>
                </a:moveTo>
                <a:lnTo>
                  <a:pt x="9144000" y="0"/>
                </a:lnTo>
                <a:lnTo>
                  <a:pt x="9144000" y="629338"/>
                </a:lnTo>
                <a:lnTo>
                  <a:pt x="2047461" y="629338"/>
                </a:lnTo>
                <a:lnTo>
                  <a:pt x="2047461" y="3292386"/>
                </a:lnTo>
                <a:lnTo>
                  <a:pt x="9144000" y="3292386"/>
                </a:lnTo>
                <a:lnTo>
                  <a:pt x="9144000" y="5143500"/>
                </a:lnTo>
                <a:lnTo>
                  <a:pt x="2047461" y="5143500"/>
                </a:lnTo>
                <a:lnTo>
                  <a:pt x="2047461" y="5143501"/>
                </a:lnTo>
                <a:lnTo>
                  <a:pt x="1" y="5143501"/>
                </a:lnTo>
                <a:lnTo>
                  <a:pt x="1" y="5143500"/>
                </a:lnTo>
                <a:lnTo>
                  <a:pt x="0" y="5143500"/>
                </a:lnTo>
                <a:lnTo>
                  <a:pt x="0" y="3292386"/>
                </a:lnTo>
                <a:lnTo>
                  <a:pt x="1" y="3292386"/>
                </a:lnTo>
                <a:lnTo>
                  <a:pt x="1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2047462" y="3479158"/>
            <a:ext cx="7096538" cy="1477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2202138" y="4462774"/>
            <a:ext cx="6615948" cy="340363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160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2202138" y="3639092"/>
            <a:ext cx="6615948" cy="807092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3600" cap="all" baseline="0">
                <a:solidFill>
                  <a:srgbClr val="121B2A"/>
                </a:solidFill>
                <a:effectLst/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7" name="Freeform 16"/>
          <p:cNvSpPr/>
          <p:nvPr userDrawn="1"/>
        </p:nvSpPr>
        <p:spPr>
          <a:xfrm rot="16200000">
            <a:off x="2314919" y="-1685579"/>
            <a:ext cx="4514164" cy="9143998"/>
          </a:xfrm>
          <a:custGeom>
            <a:avLst/>
            <a:gdLst>
              <a:gd name="connsiteX0" fmla="*/ 1664345 w 4514164"/>
              <a:gd name="connsiteY0" fmla="*/ 9004854 h 9143998"/>
              <a:gd name="connsiteX1" fmla="*/ 1664345 w 4514164"/>
              <a:gd name="connsiteY1" fmla="*/ 9143998 h 9143998"/>
              <a:gd name="connsiteX2" fmla="*/ 186775 w 4514164"/>
              <a:gd name="connsiteY2" fmla="*/ 9143998 h 9143998"/>
              <a:gd name="connsiteX3" fmla="*/ 186775 w 4514164"/>
              <a:gd name="connsiteY3" fmla="*/ 9004854 h 9143998"/>
              <a:gd name="connsiteX4" fmla="*/ 4514164 w 4514164"/>
              <a:gd name="connsiteY4" fmla="*/ 0 h 9143998"/>
              <a:gd name="connsiteX5" fmla="*/ 4514164 w 4514164"/>
              <a:gd name="connsiteY5" fmla="*/ 1860689 h 9143998"/>
              <a:gd name="connsiteX6" fmla="*/ 0 w 4514164"/>
              <a:gd name="connsiteY6" fmla="*/ 1860689 h 9143998"/>
              <a:gd name="connsiteX7" fmla="*/ 0 w 4514164"/>
              <a:gd name="connsiteY7" fmla="*/ 0 h 91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4" h="9143998">
                <a:moveTo>
                  <a:pt x="1664345" y="9004854"/>
                </a:moveTo>
                <a:lnTo>
                  <a:pt x="1664345" y="9143998"/>
                </a:lnTo>
                <a:lnTo>
                  <a:pt x="186775" y="9143998"/>
                </a:lnTo>
                <a:lnTo>
                  <a:pt x="186775" y="9004854"/>
                </a:lnTo>
                <a:close/>
                <a:moveTo>
                  <a:pt x="4514164" y="0"/>
                </a:moveTo>
                <a:lnTo>
                  <a:pt x="4514164" y="1860689"/>
                </a:lnTo>
                <a:lnTo>
                  <a:pt x="0" y="186068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193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 userDrawn="1"/>
        </p:nvSpPr>
        <p:spPr>
          <a:xfrm>
            <a:off x="0" y="0"/>
            <a:ext cx="9144000" cy="5143501"/>
          </a:xfrm>
          <a:custGeom>
            <a:avLst/>
            <a:gdLst>
              <a:gd name="connsiteX0" fmla="*/ 596904 w 9144000"/>
              <a:gd name="connsiteY0" fmla="*/ 629338 h 5143501"/>
              <a:gd name="connsiteX1" fmla="*/ 596904 w 9144000"/>
              <a:gd name="connsiteY1" fmla="*/ 4956728 h 5143501"/>
              <a:gd name="connsiteX2" fmla="*/ 2768601 w 9144000"/>
              <a:gd name="connsiteY2" fmla="*/ 4956728 h 5143501"/>
              <a:gd name="connsiteX3" fmla="*/ 2768601 w 9144000"/>
              <a:gd name="connsiteY3" fmla="*/ 629338 h 5143501"/>
              <a:gd name="connsiteX4" fmla="*/ 0 w 9144000"/>
              <a:gd name="connsiteY4" fmla="*/ 0 h 5143501"/>
              <a:gd name="connsiteX5" fmla="*/ 9144000 w 9144000"/>
              <a:gd name="connsiteY5" fmla="*/ 0 h 5143501"/>
              <a:gd name="connsiteX6" fmla="*/ 9144000 w 9144000"/>
              <a:gd name="connsiteY6" fmla="*/ 0 h 5143501"/>
              <a:gd name="connsiteX7" fmla="*/ 9144000 w 9144000"/>
              <a:gd name="connsiteY7" fmla="*/ 629338 h 5143501"/>
              <a:gd name="connsiteX8" fmla="*/ 9144000 w 9144000"/>
              <a:gd name="connsiteY8" fmla="*/ 4956728 h 5143501"/>
              <a:gd name="connsiteX9" fmla="*/ 9144000 w 9144000"/>
              <a:gd name="connsiteY9" fmla="*/ 5143500 h 5143501"/>
              <a:gd name="connsiteX10" fmla="*/ 2768601 w 9144000"/>
              <a:gd name="connsiteY10" fmla="*/ 5143500 h 5143501"/>
              <a:gd name="connsiteX11" fmla="*/ 596904 w 9144000"/>
              <a:gd name="connsiteY11" fmla="*/ 5143500 h 5143501"/>
              <a:gd name="connsiteX12" fmla="*/ 596904 w 9144000"/>
              <a:gd name="connsiteY12" fmla="*/ 5143501 h 5143501"/>
              <a:gd name="connsiteX13" fmla="*/ 4 w 9144000"/>
              <a:gd name="connsiteY13" fmla="*/ 5143501 h 5143501"/>
              <a:gd name="connsiteX14" fmla="*/ 4 w 9144000"/>
              <a:gd name="connsiteY14" fmla="*/ 5143500 h 5143501"/>
              <a:gd name="connsiteX15" fmla="*/ 0 w 9144000"/>
              <a:gd name="connsiteY15" fmla="*/ 5143500 h 5143501"/>
              <a:gd name="connsiteX16" fmla="*/ 0 w 9144000"/>
              <a:gd name="connsiteY16" fmla="*/ 4956728 h 5143501"/>
              <a:gd name="connsiteX17" fmla="*/ 4 w 9144000"/>
              <a:gd name="connsiteY17" fmla="*/ 4956728 h 5143501"/>
              <a:gd name="connsiteX18" fmla="*/ 4 w 9144000"/>
              <a:gd name="connsiteY18" fmla="*/ 629338 h 5143501"/>
              <a:gd name="connsiteX19" fmla="*/ 0 w 9144000"/>
              <a:gd name="connsiteY19" fmla="*/ 629338 h 5143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4000" h="5143501">
                <a:moveTo>
                  <a:pt x="596904" y="629338"/>
                </a:moveTo>
                <a:lnTo>
                  <a:pt x="596904" y="4956728"/>
                </a:lnTo>
                <a:lnTo>
                  <a:pt x="2768601" y="4956728"/>
                </a:lnTo>
                <a:lnTo>
                  <a:pt x="2768601" y="629338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0"/>
                </a:lnTo>
                <a:lnTo>
                  <a:pt x="9144000" y="629338"/>
                </a:lnTo>
                <a:lnTo>
                  <a:pt x="9144000" y="4956728"/>
                </a:lnTo>
                <a:lnTo>
                  <a:pt x="9144000" y="5143500"/>
                </a:lnTo>
                <a:lnTo>
                  <a:pt x="2768601" y="5143500"/>
                </a:lnTo>
                <a:lnTo>
                  <a:pt x="596904" y="5143500"/>
                </a:lnTo>
                <a:lnTo>
                  <a:pt x="596904" y="5143501"/>
                </a:lnTo>
                <a:lnTo>
                  <a:pt x="4" y="5143501"/>
                </a:lnTo>
                <a:lnTo>
                  <a:pt x="4" y="5143500"/>
                </a:lnTo>
                <a:lnTo>
                  <a:pt x="0" y="5143500"/>
                </a:lnTo>
                <a:lnTo>
                  <a:pt x="0" y="4956728"/>
                </a:lnTo>
                <a:lnTo>
                  <a:pt x="4" y="4956728"/>
                </a:lnTo>
                <a:lnTo>
                  <a:pt x="4" y="629338"/>
                </a:lnTo>
                <a:lnTo>
                  <a:pt x="0" y="62933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2768600" y="629338"/>
            <a:ext cx="6375400" cy="4327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3091542" y="842085"/>
            <a:ext cx="5595257" cy="857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 sz="2800" cap="all" baseline="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3091542" y="1836257"/>
            <a:ext cx="5595257" cy="29336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8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20" name="Freeform 19"/>
          <p:cNvSpPr/>
          <p:nvPr userDrawn="1"/>
        </p:nvSpPr>
        <p:spPr>
          <a:xfrm rot="16200000">
            <a:off x="2314919" y="-1685578"/>
            <a:ext cx="4514165" cy="9143996"/>
          </a:xfrm>
          <a:custGeom>
            <a:avLst/>
            <a:gdLst>
              <a:gd name="connsiteX0" fmla="*/ 4514164 w 4514165"/>
              <a:gd name="connsiteY0" fmla="*/ 0 h 9143996"/>
              <a:gd name="connsiteX1" fmla="*/ 4514164 w 4514165"/>
              <a:gd name="connsiteY1" fmla="*/ 457199 h 9143996"/>
              <a:gd name="connsiteX2" fmla="*/ 0 w 4514165"/>
              <a:gd name="connsiteY2" fmla="*/ 457199 h 9143996"/>
              <a:gd name="connsiteX3" fmla="*/ 0 w 4514165"/>
              <a:gd name="connsiteY3" fmla="*/ 0 h 9143996"/>
              <a:gd name="connsiteX4" fmla="*/ 4514165 w 4514165"/>
              <a:gd name="connsiteY4" fmla="*/ 9004852 h 9143996"/>
              <a:gd name="connsiteX5" fmla="*/ 4514165 w 4514165"/>
              <a:gd name="connsiteY5" fmla="*/ 9143996 h 9143996"/>
              <a:gd name="connsiteX6" fmla="*/ 186774 w 4514165"/>
              <a:gd name="connsiteY6" fmla="*/ 9143996 h 9143996"/>
              <a:gd name="connsiteX7" fmla="*/ 186774 w 4514165"/>
              <a:gd name="connsiteY7" fmla="*/ 9004852 h 9143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165" h="9143996">
                <a:moveTo>
                  <a:pt x="4514164" y="0"/>
                </a:moveTo>
                <a:lnTo>
                  <a:pt x="4514164" y="457199"/>
                </a:lnTo>
                <a:lnTo>
                  <a:pt x="0" y="457199"/>
                </a:lnTo>
                <a:lnTo>
                  <a:pt x="0" y="0"/>
                </a:lnTo>
                <a:close/>
                <a:moveTo>
                  <a:pt x="4514165" y="9004852"/>
                </a:moveTo>
                <a:lnTo>
                  <a:pt x="4514165" y="9143996"/>
                </a:lnTo>
                <a:lnTo>
                  <a:pt x="186774" y="9143996"/>
                </a:lnTo>
                <a:lnTo>
                  <a:pt x="186774" y="900485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0" y="4749850"/>
            <a:ext cx="4572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2897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pPr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  <p:sp>
        <p:nvSpPr>
          <p:cNvPr id="8" name="Rectangle 7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9" name="Group 8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A PowerPoint Template</a:t>
            </a:r>
            <a:endParaRPr dirty="0"/>
          </a:p>
        </p:txBody>
      </p:sp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dirty="0" smtClean="0"/>
              <a:t>MOUNTAINS</a:t>
            </a:r>
            <a:endParaRPr dirty="0"/>
          </a:p>
        </p:txBody>
      </p:sp>
      <p:sp>
        <p:nvSpPr>
          <p:cNvPr id="7" name="Rectangle 6"/>
          <p:cNvSpPr/>
          <p:nvPr/>
        </p:nvSpPr>
        <p:spPr>
          <a:xfrm>
            <a:off x="339797" y="4448728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14831818"/>
      </p:ext>
    </p:extLst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Title of your presentation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vehicula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in </a:t>
            </a:r>
            <a:r>
              <a:rPr lang="en-US" dirty="0" err="1"/>
              <a:t>leo</a:t>
            </a:r>
            <a:r>
              <a:rPr lang="en-US" dirty="0"/>
              <a:t> non ante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ac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 non, </a:t>
            </a:r>
            <a:r>
              <a:rPr lang="en-US" dirty="0" err="1"/>
              <a:t>commodo</a:t>
            </a:r>
            <a:r>
              <a:rPr lang="en-US" dirty="0"/>
              <a:t> lacus.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</a:p>
          <a:p>
            <a:pPr algn="just"/>
            <a:endParaRPr lang="en-US" sz="1100" dirty="0"/>
          </a:p>
          <a:p>
            <a:pPr algn="just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. Nam </a:t>
            </a:r>
            <a:r>
              <a:rPr lang="en-US" dirty="0" err="1"/>
              <a:t>ultricies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in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ege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10" name="Rectangle 9"/>
          <p:cNvSpPr/>
          <p:nvPr/>
        </p:nvSpPr>
        <p:spPr>
          <a:xfrm>
            <a:off x="595086" y="0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4732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RED-16_9" id="{9E3A3B23-1A43-4A88-9C6A-677B49D1B1CE}" vid="{F63E8818-2948-4DDB-B662-16F6E8953E29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1123</TotalTime>
  <Words>82</Words>
  <PresentationFormat>On-screen Show (16:9)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2015-06-26T17:33:33Z</dcterms:modified>
</cp:coreProperties>
</file>