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7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6858000"/>
              <a:gd name="connsiteY0" fmla="*/ 0 h 5143501"/>
              <a:gd name="connsiteX1" fmla="*/ 6858000 w 6858000"/>
              <a:gd name="connsiteY1" fmla="*/ 0 h 5143501"/>
              <a:gd name="connsiteX2" fmla="*/ 6858000 w 6858000"/>
              <a:gd name="connsiteY2" fmla="*/ 629338 h 5143501"/>
              <a:gd name="connsiteX3" fmla="*/ 1535596 w 6858000"/>
              <a:gd name="connsiteY3" fmla="*/ 629338 h 5143501"/>
              <a:gd name="connsiteX4" fmla="*/ 1535596 w 6858000"/>
              <a:gd name="connsiteY4" fmla="*/ 3292386 h 5143501"/>
              <a:gd name="connsiteX5" fmla="*/ 6858000 w 6858000"/>
              <a:gd name="connsiteY5" fmla="*/ 3292386 h 5143501"/>
              <a:gd name="connsiteX6" fmla="*/ 6858000 w 6858000"/>
              <a:gd name="connsiteY6" fmla="*/ 5143500 h 5143501"/>
              <a:gd name="connsiteX7" fmla="*/ 1535596 w 6858000"/>
              <a:gd name="connsiteY7" fmla="*/ 5143500 h 5143501"/>
              <a:gd name="connsiteX8" fmla="*/ 1535596 w 6858000"/>
              <a:gd name="connsiteY8" fmla="*/ 5143501 h 5143501"/>
              <a:gd name="connsiteX9" fmla="*/ 1 w 6858000"/>
              <a:gd name="connsiteY9" fmla="*/ 5143501 h 5143501"/>
              <a:gd name="connsiteX10" fmla="*/ 1 w 6858000"/>
              <a:gd name="connsiteY10" fmla="*/ 5143500 h 5143501"/>
              <a:gd name="connsiteX11" fmla="*/ 0 w 6858000"/>
              <a:gd name="connsiteY11" fmla="*/ 5143500 h 5143501"/>
              <a:gd name="connsiteX12" fmla="*/ 0 w 6858000"/>
              <a:gd name="connsiteY12" fmla="*/ 3292386 h 5143501"/>
              <a:gd name="connsiteX13" fmla="*/ 1 w 6858000"/>
              <a:gd name="connsiteY13" fmla="*/ 3292386 h 5143501"/>
              <a:gd name="connsiteX14" fmla="*/ 1 w 6858000"/>
              <a:gd name="connsiteY14" fmla="*/ 629338 h 5143501"/>
              <a:gd name="connsiteX15" fmla="*/ 0 w 6858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5143501"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1535596" y="629338"/>
                </a:lnTo>
                <a:lnTo>
                  <a:pt x="1535596" y="3292386"/>
                </a:lnTo>
                <a:lnTo>
                  <a:pt x="6858000" y="3292386"/>
                </a:lnTo>
                <a:lnTo>
                  <a:pt x="6858000" y="5143500"/>
                </a:lnTo>
                <a:lnTo>
                  <a:pt x="1535596" y="5143500"/>
                </a:lnTo>
                <a:lnTo>
                  <a:pt x="1535596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4" name="Freeform 13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3" name="Rectangle 12"/>
          <p:cNvSpPr/>
          <p:nvPr userDrawn="1"/>
        </p:nvSpPr>
        <p:spPr>
          <a:xfrm>
            <a:off x="2047461" y="4638878"/>
            <a:ext cx="7096539" cy="1970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9" y="5950370"/>
            <a:ext cx="6615948" cy="453817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9" y="4852123"/>
            <a:ext cx="6615948" cy="1076123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1562559" y="-723440"/>
            <a:ext cx="6018885" cy="9143999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1"/>
            <a:ext cx="9144000" cy="6858001"/>
          </a:xfrm>
          <a:custGeom>
            <a:avLst/>
            <a:gdLst>
              <a:gd name="connsiteX0" fmla="*/ 447678 w 6858000"/>
              <a:gd name="connsiteY0" fmla="*/ 629338 h 5143501"/>
              <a:gd name="connsiteX1" fmla="*/ 447678 w 6858000"/>
              <a:gd name="connsiteY1" fmla="*/ 4956728 h 5143501"/>
              <a:gd name="connsiteX2" fmla="*/ 2076448 w 6858000"/>
              <a:gd name="connsiteY2" fmla="*/ 4956728 h 5143501"/>
              <a:gd name="connsiteX3" fmla="*/ 2076448 w 6858000"/>
              <a:gd name="connsiteY3" fmla="*/ 629338 h 5143501"/>
              <a:gd name="connsiteX4" fmla="*/ 0 w 6858000"/>
              <a:gd name="connsiteY4" fmla="*/ 0 h 5143501"/>
              <a:gd name="connsiteX5" fmla="*/ 6858000 w 6858000"/>
              <a:gd name="connsiteY5" fmla="*/ 0 h 5143501"/>
              <a:gd name="connsiteX6" fmla="*/ 6858000 w 6858000"/>
              <a:gd name="connsiteY6" fmla="*/ 629338 h 5143501"/>
              <a:gd name="connsiteX7" fmla="*/ 6857999 w 6858000"/>
              <a:gd name="connsiteY7" fmla="*/ 629338 h 5143501"/>
              <a:gd name="connsiteX8" fmla="*/ 6857999 w 6858000"/>
              <a:gd name="connsiteY8" fmla="*/ 4956728 h 5143501"/>
              <a:gd name="connsiteX9" fmla="*/ 6858000 w 6858000"/>
              <a:gd name="connsiteY9" fmla="*/ 4956728 h 5143501"/>
              <a:gd name="connsiteX10" fmla="*/ 6858000 w 6858000"/>
              <a:gd name="connsiteY10" fmla="*/ 5143500 h 5143501"/>
              <a:gd name="connsiteX11" fmla="*/ 447678 w 6858000"/>
              <a:gd name="connsiteY11" fmla="*/ 5143500 h 5143501"/>
              <a:gd name="connsiteX12" fmla="*/ 447678 w 6858000"/>
              <a:gd name="connsiteY12" fmla="*/ 5143501 h 5143501"/>
              <a:gd name="connsiteX13" fmla="*/ 3 w 6858000"/>
              <a:gd name="connsiteY13" fmla="*/ 5143501 h 5143501"/>
              <a:gd name="connsiteX14" fmla="*/ 3 w 6858000"/>
              <a:gd name="connsiteY14" fmla="*/ 5143500 h 5143501"/>
              <a:gd name="connsiteX15" fmla="*/ 0 w 6858000"/>
              <a:gd name="connsiteY15" fmla="*/ 5143500 h 5143501"/>
              <a:gd name="connsiteX16" fmla="*/ 0 w 6858000"/>
              <a:gd name="connsiteY16" fmla="*/ 4956728 h 5143501"/>
              <a:gd name="connsiteX17" fmla="*/ 3 w 6858000"/>
              <a:gd name="connsiteY17" fmla="*/ 4956728 h 5143501"/>
              <a:gd name="connsiteX18" fmla="*/ 3 w 6858000"/>
              <a:gd name="connsiteY18" fmla="*/ 629338 h 5143501"/>
              <a:gd name="connsiteX19" fmla="*/ 0 w 6858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858000" h="5143501">
                <a:moveTo>
                  <a:pt x="447678" y="629338"/>
                </a:moveTo>
                <a:lnTo>
                  <a:pt x="447678" y="4956728"/>
                </a:lnTo>
                <a:lnTo>
                  <a:pt x="2076448" y="4956728"/>
                </a:lnTo>
                <a:lnTo>
                  <a:pt x="2076448" y="629338"/>
                </a:lnTo>
                <a:close/>
                <a:moveTo>
                  <a:pt x="0" y="0"/>
                </a:moveTo>
                <a:lnTo>
                  <a:pt x="6858000" y="0"/>
                </a:lnTo>
                <a:lnTo>
                  <a:pt x="6858000" y="629338"/>
                </a:lnTo>
                <a:lnTo>
                  <a:pt x="6857999" y="629338"/>
                </a:lnTo>
                <a:lnTo>
                  <a:pt x="6857999" y="4956728"/>
                </a:lnTo>
                <a:lnTo>
                  <a:pt x="6858000" y="4956728"/>
                </a:lnTo>
                <a:lnTo>
                  <a:pt x="6858000" y="5143500"/>
                </a:lnTo>
                <a:lnTo>
                  <a:pt x="447678" y="5143500"/>
                </a:lnTo>
                <a:lnTo>
                  <a:pt x="447678" y="5143501"/>
                </a:lnTo>
                <a:lnTo>
                  <a:pt x="3" y="5143501"/>
                </a:lnTo>
                <a:lnTo>
                  <a:pt x="3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3" y="4956728"/>
                </a:lnTo>
                <a:lnTo>
                  <a:pt x="3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839118"/>
            <a:ext cx="6375400" cy="57698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5" y="1122780"/>
            <a:ext cx="5595257" cy="11432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5" y="2448347"/>
            <a:ext cx="5595257" cy="39115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6333133"/>
            <a:ext cx="4572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1562561" y="-723438"/>
            <a:ext cx="6018887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4"/>
            <a:ext cx="8229600" cy="4967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3" y="6333133"/>
            <a:ext cx="548699" cy="52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2206544" y="-98405"/>
            <a:ext cx="2031757" cy="785351"/>
            <a:chOff x="-2096383" y="21447"/>
            <a:chExt cx="1523818" cy="589013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20040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29445" cy="2230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33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333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en-US" dirty="0" smtClean="0"/>
              <a:t>MOUNTAINS</a:t>
            </a:r>
            <a:endParaRPr dirty="0"/>
          </a:p>
        </p:txBody>
      </p:sp>
      <p:sp>
        <p:nvSpPr>
          <p:cNvPr id="5" name="Rectangle 4"/>
          <p:cNvSpPr/>
          <p:nvPr/>
        </p:nvSpPr>
        <p:spPr>
          <a:xfrm>
            <a:off x="338665" y="610022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7" y="146051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ORANGE-4_3" id="{EAE30B81-4C9D-47C0-B8F9-A88F0928444E}" vid="{A152B93D-E863-47DE-80AB-BD7E2FC58479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1112</TotalTime>
  <Words>82</Words>
  <PresentationFormat>On-screen Show (4:3)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2015-06-26T17:27:52Z</dcterms:modified>
</cp:coreProperties>
</file>