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4" r:id="rId1"/>
  </p:sldMasterIdLst>
  <p:notesMasterIdLst>
    <p:notesMasterId r:id="rId4"/>
  </p:notesMasterIdLst>
  <p:sldIdLst>
    <p:sldId id="273" r:id="rId2"/>
    <p:sldId id="275" r:id="rId3"/>
  </p:sldIdLst>
  <p:sldSz cx="9144000" cy="5143500" type="screen16x9"/>
  <p:notesSz cx="6858000" cy="9144000"/>
  <p:defaultTextStyle>
    <a:defPPr marR="0" algn="l" rtl="0">
      <a:lnSpc>
        <a:spcPct val="100000"/>
      </a:lnSpc>
      <a:spcBef>
        <a:spcPts val="0"/>
      </a:spcBef>
      <a:spcAft>
        <a:spcPts val="0"/>
      </a:spcAft>
    </a:defPPr>
    <a:lvl1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1pPr>
    <a:lvl2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2pPr>
    <a:lvl3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3pPr>
    <a:lvl4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4pPr>
    <a:lvl5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5pPr>
    <a:lvl6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6pPr>
    <a:lvl7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7pPr>
    <a:lvl8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8pPr>
    <a:lvl9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9pPr>
  </p:defaultTextStyle>
  <p:extLst>
    <p:ext uri="{EFAFB233-063F-42B5-8137-9DF3F51BA10A}">
      <p15:sldGuideLst xmlns:p15="http://schemas.microsoft.com/office/powerpoint/2012/main">
        <p15:guide id="1" orient="horz" pos="162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21B2A"/>
    <a:srgbClr val="990000"/>
    <a:srgbClr val="ECF0F4"/>
    <a:srgbClr val="D3DBE5"/>
    <a:srgbClr val="A4B5C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90651C3A-4460-11DB-9652-00E08161165F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6433" autoAdjust="0"/>
  </p:normalViewPr>
  <p:slideViewPr>
    <p:cSldViewPr snapToGrid="0" showGuides="1">
      <p:cViewPr varScale="1">
        <p:scale>
          <a:sx n="96" d="100"/>
          <a:sy n="96" d="100"/>
        </p:scale>
        <p:origin x="114" y="88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>
            <a:spLocks noGrp="1" noRot="1" noChangeAspect="1"/>
          </p:cNvSpPr>
          <p:nvPr>
            <p:ph type="sldImg" idx="2"/>
          </p:nvPr>
        </p:nvSpPr>
        <p:spPr>
          <a:xfrm>
            <a:off x="381187" y="685800"/>
            <a:ext cx="6096299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" name="Shape 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>
              <a:spcBef>
                <a:spcPts val="0"/>
              </a:spcBef>
              <a:defRPr sz="1100"/>
            </a:lvl1pPr>
            <a:lvl2pPr>
              <a:spcBef>
                <a:spcPts val="0"/>
              </a:spcBef>
              <a:defRPr sz="1100"/>
            </a:lvl2pPr>
            <a:lvl3pPr>
              <a:spcBef>
                <a:spcPts val="0"/>
              </a:spcBef>
              <a:defRPr sz="1100"/>
            </a:lvl3pPr>
            <a:lvl4pPr>
              <a:spcBef>
                <a:spcPts val="0"/>
              </a:spcBef>
              <a:defRPr sz="1100"/>
            </a:lvl4pPr>
            <a:lvl5pPr>
              <a:spcBef>
                <a:spcPts val="0"/>
              </a:spcBef>
              <a:defRPr sz="1100"/>
            </a:lvl5pPr>
            <a:lvl6pPr>
              <a:spcBef>
                <a:spcPts val="0"/>
              </a:spcBef>
              <a:defRPr sz="1100"/>
            </a:lvl6pPr>
            <a:lvl7pPr>
              <a:spcBef>
                <a:spcPts val="0"/>
              </a:spcBef>
              <a:defRPr sz="1100"/>
            </a:lvl7pPr>
            <a:lvl8pPr>
              <a:spcBef>
                <a:spcPts val="0"/>
              </a:spcBef>
              <a:defRPr sz="1100"/>
            </a:lvl8pPr>
            <a:lvl9pPr>
              <a:spcBef>
                <a:spcPts val="0"/>
              </a:spcBef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615705094"/>
      </p:ext>
    </p:extLst>
  </p:cSld>
  <p:clrMap bg1="lt1" tx1="dk1" bg2="dk2" tx2="lt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Shape 3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4" name="Shape 3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8311802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11"/>
          <p:cNvSpPr/>
          <p:nvPr userDrawn="1"/>
        </p:nvSpPr>
        <p:spPr>
          <a:xfrm>
            <a:off x="0" y="0"/>
            <a:ext cx="9144000" cy="5143501"/>
          </a:xfrm>
          <a:custGeom>
            <a:avLst/>
            <a:gdLst>
              <a:gd name="connsiteX0" fmla="*/ 0 w 9144000"/>
              <a:gd name="connsiteY0" fmla="*/ 0 h 5143501"/>
              <a:gd name="connsiteX1" fmla="*/ 9144000 w 9144000"/>
              <a:gd name="connsiteY1" fmla="*/ 0 h 5143501"/>
              <a:gd name="connsiteX2" fmla="*/ 9144000 w 9144000"/>
              <a:gd name="connsiteY2" fmla="*/ 629338 h 5143501"/>
              <a:gd name="connsiteX3" fmla="*/ 2047461 w 9144000"/>
              <a:gd name="connsiteY3" fmla="*/ 629338 h 5143501"/>
              <a:gd name="connsiteX4" fmla="*/ 2047461 w 9144000"/>
              <a:gd name="connsiteY4" fmla="*/ 3292386 h 5143501"/>
              <a:gd name="connsiteX5" fmla="*/ 9144000 w 9144000"/>
              <a:gd name="connsiteY5" fmla="*/ 3292386 h 5143501"/>
              <a:gd name="connsiteX6" fmla="*/ 9144000 w 9144000"/>
              <a:gd name="connsiteY6" fmla="*/ 5143500 h 5143501"/>
              <a:gd name="connsiteX7" fmla="*/ 2047461 w 9144000"/>
              <a:gd name="connsiteY7" fmla="*/ 5143500 h 5143501"/>
              <a:gd name="connsiteX8" fmla="*/ 2047461 w 9144000"/>
              <a:gd name="connsiteY8" fmla="*/ 5143501 h 5143501"/>
              <a:gd name="connsiteX9" fmla="*/ 1 w 9144000"/>
              <a:gd name="connsiteY9" fmla="*/ 5143501 h 5143501"/>
              <a:gd name="connsiteX10" fmla="*/ 1 w 9144000"/>
              <a:gd name="connsiteY10" fmla="*/ 5143500 h 5143501"/>
              <a:gd name="connsiteX11" fmla="*/ 0 w 9144000"/>
              <a:gd name="connsiteY11" fmla="*/ 5143500 h 5143501"/>
              <a:gd name="connsiteX12" fmla="*/ 0 w 9144000"/>
              <a:gd name="connsiteY12" fmla="*/ 3292386 h 5143501"/>
              <a:gd name="connsiteX13" fmla="*/ 1 w 9144000"/>
              <a:gd name="connsiteY13" fmla="*/ 3292386 h 5143501"/>
              <a:gd name="connsiteX14" fmla="*/ 1 w 9144000"/>
              <a:gd name="connsiteY14" fmla="*/ 629338 h 5143501"/>
              <a:gd name="connsiteX15" fmla="*/ 0 w 9144000"/>
              <a:gd name="connsiteY15" fmla="*/ 629338 h 51435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9144000" h="5143501">
                <a:moveTo>
                  <a:pt x="0" y="0"/>
                </a:moveTo>
                <a:lnTo>
                  <a:pt x="9144000" y="0"/>
                </a:lnTo>
                <a:lnTo>
                  <a:pt x="9144000" y="629338"/>
                </a:lnTo>
                <a:lnTo>
                  <a:pt x="2047461" y="629338"/>
                </a:lnTo>
                <a:lnTo>
                  <a:pt x="2047461" y="3292386"/>
                </a:lnTo>
                <a:lnTo>
                  <a:pt x="9144000" y="3292386"/>
                </a:lnTo>
                <a:lnTo>
                  <a:pt x="9144000" y="5143500"/>
                </a:lnTo>
                <a:lnTo>
                  <a:pt x="2047461" y="5143500"/>
                </a:lnTo>
                <a:lnTo>
                  <a:pt x="2047461" y="5143501"/>
                </a:lnTo>
                <a:lnTo>
                  <a:pt x="1" y="5143501"/>
                </a:lnTo>
                <a:lnTo>
                  <a:pt x="1" y="5143500"/>
                </a:lnTo>
                <a:lnTo>
                  <a:pt x="0" y="5143500"/>
                </a:lnTo>
                <a:lnTo>
                  <a:pt x="0" y="3292386"/>
                </a:lnTo>
                <a:lnTo>
                  <a:pt x="1" y="3292386"/>
                </a:lnTo>
                <a:lnTo>
                  <a:pt x="1" y="629338"/>
                </a:lnTo>
                <a:lnTo>
                  <a:pt x="0" y="629338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 userDrawn="1"/>
        </p:nvSpPr>
        <p:spPr>
          <a:xfrm>
            <a:off x="2047462" y="3479158"/>
            <a:ext cx="7096538" cy="1477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Shape 9"/>
          <p:cNvSpPr txBox="1">
            <a:spLocks noGrp="1"/>
          </p:cNvSpPr>
          <p:nvPr>
            <p:ph type="subTitle" idx="1"/>
          </p:nvPr>
        </p:nvSpPr>
        <p:spPr>
          <a:xfrm>
            <a:off x="2202138" y="4462774"/>
            <a:ext cx="6615948" cy="340363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algn="l">
              <a:spcBef>
                <a:spcPts val="0"/>
              </a:spcBef>
              <a:buClr>
                <a:schemeClr val="dk2"/>
              </a:buClr>
              <a:buNone/>
              <a:defRPr sz="1600">
                <a:solidFill>
                  <a:srgbClr val="121B2A"/>
                </a:solidFill>
                <a:effectLst/>
              </a:defRPr>
            </a:lvl1pPr>
            <a:lvl2pPr algn="ctr">
              <a:spcBef>
                <a:spcPts val="0"/>
              </a:spcBef>
              <a:buClr>
                <a:schemeClr val="dk2"/>
              </a:buClr>
              <a:buSzPct val="100000"/>
              <a:buNone/>
              <a:defRPr sz="3000">
                <a:solidFill>
                  <a:schemeClr val="dk2"/>
                </a:solidFill>
              </a:defRPr>
            </a:lvl2pPr>
            <a:lvl3pPr algn="ctr">
              <a:spcBef>
                <a:spcPts val="0"/>
              </a:spcBef>
              <a:buClr>
                <a:schemeClr val="dk2"/>
              </a:buClr>
              <a:buSzPct val="100000"/>
              <a:buNone/>
              <a:defRPr sz="3000">
                <a:solidFill>
                  <a:schemeClr val="dk2"/>
                </a:solidFill>
              </a:defRPr>
            </a:lvl3pPr>
            <a:lvl4pPr algn="ctr">
              <a:spcBef>
                <a:spcPts val="0"/>
              </a:spcBef>
              <a:buClr>
                <a:schemeClr val="dk2"/>
              </a:buClr>
              <a:buSzPct val="100000"/>
              <a:buNone/>
              <a:defRPr sz="3000">
                <a:solidFill>
                  <a:schemeClr val="dk2"/>
                </a:solidFill>
              </a:defRPr>
            </a:lvl4pPr>
            <a:lvl5pPr algn="ctr">
              <a:spcBef>
                <a:spcPts val="0"/>
              </a:spcBef>
              <a:buClr>
                <a:schemeClr val="dk2"/>
              </a:buClr>
              <a:buSzPct val="100000"/>
              <a:buNone/>
              <a:defRPr sz="3000">
                <a:solidFill>
                  <a:schemeClr val="dk2"/>
                </a:solidFill>
              </a:defRPr>
            </a:lvl5pPr>
            <a:lvl6pPr algn="ctr">
              <a:spcBef>
                <a:spcPts val="0"/>
              </a:spcBef>
              <a:buClr>
                <a:schemeClr val="dk2"/>
              </a:buClr>
              <a:buSzPct val="100000"/>
              <a:buNone/>
              <a:defRPr sz="3000">
                <a:solidFill>
                  <a:schemeClr val="dk2"/>
                </a:solidFill>
              </a:defRPr>
            </a:lvl6pPr>
            <a:lvl7pPr algn="ctr">
              <a:spcBef>
                <a:spcPts val="0"/>
              </a:spcBef>
              <a:buClr>
                <a:schemeClr val="dk2"/>
              </a:buClr>
              <a:buSzPct val="100000"/>
              <a:buNone/>
              <a:defRPr sz="3000">
                <a:solidFill>
                  <a:schemeClr val="dk2"/>
                </a:solidFill>
              </a:defRPr>
            </a:lvl7pPr>
            <a:lvl8pPr algn="ctr">
              <a:spcBef>
                <a:spcPts val="0"/>
              </a:spcBef>
              <a:buClr>
                <a:schemeClr val="dk2"/>
              </a:buClr>
              <a:buSzPct val="100000"/>
              <a:buNone/>
              <a:defRPr sz="3000">
                <a:solidFill>
                  <a:schemeClr val="dk2"/>
                </a:solidFill>
              </a:defRPr>
            </a:lvl8pPr>
            <a:lvl9pPr algn="ctr">
              <a:spcBef>
                <a:spcPts val="0"/>
              </a:spcBef>
              <a:buClr>
                <a:schemeClr val="dk2"/>
              </a:buClr>
              <a:buSzPct val="100000"/>
              <a:buNone/>
              <a:defRPr sz="3000">
                <a:solidFill>
                  <a:schemeClr val="dk2"/>
                </a:solidFill>
              </a:defRPr>
            </a:lvl9pPr>
          </a:lstStyle>
          <a:p>
            <a:endParaRPr dirty="0"/>
          </a:p>
        </p:txBody>
      </p:sp>
      <p:sp>
        <p:nvSpPr>
          <p:cNvPr id="10" name="Shape 10"/>
          <p:cNvSpPr txBox="1">
            <a:spLocks noGrp="1"/>
          </p:cNvSpPr>
          <p:nvPr>
            <p:ph type="ctrTitle"/>
          </p:nvPr>
        </p:nvSpPr>
        <p:spPr>
          <a:xfrm>
            <a:off x="2202138" y="3639092"/>
            <a:ext cx="6615948" cy="807092"/>
          </a:xfrm>
          <a:prstGeom prst="rect">
            <a:avLst/>
          </a:prstGeom>
        </p:spPr>
        <p:txBody>
          <a:bodyPr lIns="91425" tIns="91425" rIns="91425" bIns="91425" anchor="b" anchorCtr="0"/>
          <a:lstStyle>
            <a:lvl1pPr algn="l">
              <a:spcBef>
                <a:spcPts val="0"/>
              </a:spcBef>
              <a:buSzPct val="100000"/>
              <a:defRPr sz="3600" cap="all" baseline="0">
                <a:solidFill>
                  <a:srgbClr val="121B2A"/>
                </a:solidFill>
                <a:effectLst/>
              </a:defRPr>
            </a:lvl1pPr>
            <a:lvl2pPr algn="ctr">
              <a:spcBef>
                <a:spcPts val="0"/>
              </a:spcBef>
              <a:buSzPct val="100000"/>
              <a:defRPr sz="4800"/>
            </a:lvl2pPr>
            <a:lvl3pPr algn="ctr">
              <a:spcBef>
                <a:spcPts val="0"/>
              </a:spcBef>
              <a:buSzPct val="100000"/>
              <a:defRPr sz="4800"/>
            </a:lvl3pPr>
            <a:lvl4pPr algn="ctr">
              <a:spcBef>
                <a:spcPts val="0"/>
              </a:spcBef>
              <a:buSzPct val="100000"/>
              <a:defRPr sz="4800"/>
            </a:lvl4pPr>
            <a:lvl5pPr algn="ctr">
              <a:spcBef>
                <a:spcPts val="0"/>
              </a:spcBef>
              <a:buSzPct val="100000"/>
              <a:defRPr sz="4800"/>
            </a:lvl5pPr>
            <a:lvl6pPr algn="ctr">
              <a:spcBef>
                <a:spcPts val="0"/>
              </a:spcBef>
              <a:buSzPct val="100000"/>
              <a:defRPr sz="4800"/>
            </a:lvl6pPr>
            <a:lvl7pPr algn="ctr">
              <a:spcBef>
                <a:spcPts val="0"/>
              </a:spcBef>
              <a:buSzPct val="100000"/>
              <a:defRPr sz="4800"/>
            </a:lvl7pPr>
            <a:lvl8pPr algn="ctr">
              <a:spcBef>
                <a:spcPts val="0"/>
              </a:spcBef>
              <a:buSzPct val="100000"/>
              <a:defRPr sz="4800"/>
            </a:lvl8pPr>
            <a:lvl9pPr algn="ctr">
              <a:spcBef>
                <a:spcPts val="0"/>
              </a:spcBef>
              <a:buSzPct val="100000"/>
              <a:defRPr sz="4800"/>
            </a:lvl9pPr>
          </a:lstStyle>
          <a:p>
            <a:endParaRPr dirty="0"/>
          </a:p>
        </p:txBody>
      </p:sp>
      <p:sp>
        <p:nvSpPr>
          <p:cNvPr id="17" name="Freeform 16"/>
          <p:cNvSpPr/>
          <p:nvPr userDrawn="1"/>
        </p:nvSpPr>
        <p:spPr>
          <a:xfrm rot="16200000">
            <a:off x="2314919" y="-1685579"/>
            <a:ext cx="4514164" cy="9143998"/>
          </a:xfrm>
          <a:custGeom>
            <a:avLst/>
            <a:gdLst>
              <a:gd name="connsiteX0" fmla="*/ 1664345 w 4514164"/>
              <a:gd name="connsiteY0" fmla="*/ 9004854 h 9143998"/>
              <a:gd name="connsiteX1" fmla="*/ 1664345 w 4514164"/>
              <a:gd name="connsiteY1" fmla="*/ 9143998 h 9143998"/>
              <a:gd name="connsiteX2" fmla="*/ 186775 w 4514164"/>
              <a:gd name="connsiteY2" fmla="*/ 9143998 h 9143998"/>
              <a:gd name="connsiteX3" fmla="*/ 186775 w 4514164"/>
              <a:gd name="connsiteY3" fmla="*/ 9004854 h 9143998"/>
              <a:gd name="connsiteX4" fmla="*/ 4514164 w 4514164"/>
              <a:gd name="connsiteY4" fmla="*/ 0 h 9143998"/>
              <a:gd name="connsiteX5" fmla="*/ 4514164 w 4514164"/>
              <a:gd name="connsiteY5" fmla="*/ 1860689 h 9143998"/>
              <a:gd name="connsiteX6" fmla="*/ 0 w 4514164"/>
              <a:gd name="connsiteY6" fmla="*/ 1860689 h 9143998"/>
              <a:gd name="connsiteX7" fmla="*/ 0 w 4514164"/>
              <a:gd name="connsiteY7" fmla="*/ 0 h 9143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514164" h="9143998">
                <a:moveTo>
                  <a:pt x="1664345" y="9004854"/>
                </a:moveTo>
                <a:lnTo>
                  <a:pt x="1664345" y="9143998"/>
                </a:lnTo>
                <a:lnTo>
                  <a:pt x="186775" y="9143998"/>
                </a:lnTo>
                <a:lnTo>
                  <a:pt x="186775" y="9004854"/>
                </a:lnTo>
                <a:close/>
                <a:moveTo>
                  <a:pt x="4514164" y="0"/>
                </a:moveTo>
                <a:lnTo>
                  <a:pt x="4514164" y="1860689"/>
                </a:lnTo>
                <a:lnTo>
                  <a:pt x="0" y="1860689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819352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and Body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11"/>
          <p:cNvSpPr/>
          <p:nvPr userDrawn="1"/>
        </p:nvSpPr>
        <p:spPr>
          <a:xfrm>
            <a:off x="0" y="0"/>
            <a:ext cx="9144000" cy="5143501"/>
          </a:xfrm>
          <a:custGeom>
            <a:avLst/>
            <a:gdLst>
              <a:gd name="connsiteX0" fmla="*/ 596904 w 9144000"/>
              <a:gd name="connsiteY0" fmla="*/ 629338 h 5143501"/>
              <a:gd name="connsiteX1" fmla="*/ 596904 w 9144000"/>
              <a:gd name="connsiteY1" fmla="*/ 4956728 h 5143501"/>
              <a:gd name="connsiteX2" fmla="*/ 2768601 w 9144000"/>
              <a:gd name="connsiteY2" fmla="*/ 4956728 h 5143501"/>
              <a:gd name="connsiteX3" fmla="*/ 2768601 w 9144000"/>
              <a:gd name="connsiteY3" fmla="*/ 629338 h 5143501"/>
              <a:gd name="connsiteX4" fmla="*/ 0 w 9144000"/>
              <a:gd name="connsiteY4" fmla="*/ 0 h 5143501"/>
              <a:gd name="connsiteX5" fmla="*/ 9144000 w 9144000"/>
              <a:gd name="connsiteY5" fmla="*/ 0 h 5143501"/>
              <a:gd name="connsiteX6" fmla="*/ 9144000 w 9144000"/>
              <a:gd name="connsiteY6" fmla="*/ 0 h 5143501"/>
              <a:gd name="connsiteX7" fmla="*/ 9144000 w 9144000"/>
              <a:gd name="connsiteY7" fmla="*/ 629338 h 5143501"/>
              <a:gd name="connsiteX8" fmla="*/ 9144000 w 9144000"/>
              <a:gd name="connsiteY8" fmla="*/ 4956728 h 5143501"/>
              <a:gd name="connsiteX9" fmla="*/ 9144000 w 9144000"/>
              <a:gd name="connsiteY9" fmla="*/ 5143500 h 5143501"/>
              <a:gd name="connsiteX10" fmla="*/ 2768601 w 9144000"/>
              <a:gd name="connsiteY10" fmla="*/ 5143500 h 5143501"/>
              <a:gd name="connsiteX11" fmla="*/ 596904 w 9144000"/>
              <a:gd name="connsiteY11" fmla="*/ 5143500 h 5143501"/>
              <a:gd name="connsiteX12" fmla="*/ 596904 w 9144000"/>
              <a:gd name="connsiteY12" fmla="*/ 5143501 h 5143501"/>
              <a:gd name="connsiteX13" fmla="*/ 4 w 9144000"/>
              <a:gd name="connsiteY13" fmla="*/ 5143501 h 5143501"/>
              <a:gd name="connsiteX14" fmla="*/ 4 w 9144000"/>
              <a:gd name="connsiteY14" fmla="*/ 5143500 h 5143501"/>
              <a:gd name="connsiteX15" fmla="*/ 0 w 9144000"/>
              <a:gd name="connsiteY15" fmla="*/ 5143500 h 5143501"/>
              <a:gd name="connsiteX16" fmla="*/ 0 w 9144000"/>
              <a:gd name="connsiteY16" fmla="*/ 4956728 h 5143501"/>
              <a:gd name="connsiteX17" fmla="*/ 4 w 9144000"/>
              <a:gd name="connsiteY17" fmla="*/ 4956728 h 5143501"/>
              <a:gd name="connsiteX18" fmla="*/ 4 w 9144000"/>
              <a:gd name="connsiteY18" fmla="*/ 629338 h 5143501"/>
              <a:gd name="connsiteX19" fmla="*/ 0 w 9144000"/>
              <a:gd name="connsiteY19" fmla="*/ 629338 h 51435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9144000" h="5143501">
                <a:moveTo>
                  <a:pt x="596904" y="629338"/>
                </a:moveTo>
                <a:lnTo>
                  <a:pt x="596904" y="4956728"/>
                </a:lnTo>
                <a:lnTo>
                  <a:pt x="2768601" y="4956728"/>
                </a:lnTo>
                <a:lnTo>
                  <a:pt x="2768601" y="629338"/>
                </a:lnTo>
                <a:close/>
                <a:moveTo>
                  <a:pt x="0" y="0"/>
                </a:moveTo>
                <a:lnTo>
                  <a:pt x="9144000" y="0"/>
                </a:lnTo>
                <a:lnTo>
                  <a:pt x="9144000" y="0"/>
                </a:lnTo>
                <a:lnTo>
                  <a:pt x="9144000" y="629338"/>
                </a:lnTo>
                <a:lnTo>
                  <a:pt x="9144000" y="4956728"/>
                </a:lnTo>
                <a:lnTo>
                  <a:pt x="9144000" y="5143500"/>
                </a:lnTo>
                <a:lnTo>
                  <a:pt x="2768601" y="5143500"/>
                </a:lnTo>
                <a:lnTo>
                  <a:pt x="596904" y="5143500"/>
                </a:lnTo>
                <a:lnTo>
                  <a:pt x="596904" y="5143501"/>
                </a:lnTo>
                <a:lnTo>
                  <a:pt x="4" y="5143501"/>
                </a:lnTo>
                <a:lnTo>
                  <a:pt x="4" y="5143500"/>
                </a:lnTo>
                <a:lnTo>
                  <a:pt x="0" y="5143500"/>
                </a:lnTo>
                <a:lnTo>
                  <a:pt x="0" y="4956728"/>
                </a:lnTo>
                <a:lnTo>
                  <a:pt x="4" y="4956728"/>
                </a:lnTo>
                <a:lnTo>
                  <a:pt x="4" y="629338"/>
                </a:lnTo>
                <a:lnTo>
                  <a:pt x="0" y="629338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 userDrawn="1"/>
        </p:nvSpPr>
        <p:spPr>
          <a:xfrm>
            <a:off x="2768600" y="629338"/>
            <a:ext cx="6375400" cy="432739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Shape 13"/>
          <p:cNvSpPr txBox="1">
            <a:spLocks noGrp="1"/>
          </p:cNvSpPr>
          <p:nvPr>
            <p:ph type="title"/>
          </p:nvPr>
        </p:nvSpPr>
        <p:spPr>
          <a:xfrm>
            <a:off x="3091542" y="842085"/>
            <a:ext cx="5595257" cy="857400"/>
          </a:xfrm>
          <a:prstGeom prst="rect">
            <a:avLst/>
          </a:prstGeom>
        </p:spPr>
        <p:txBody>
          <a:bodyPr lIns="91425" tIns="91425" rIns="91425" bIns="91425" anchor="b" anchorCtr="0"/>
          <a:lstStyle>
            <a:lvl1pPr>
              <a:spcBef>
                <a:spcPts val="0"/>
              </a:spcBef>
              <a:defRPr sz="2800" cap="all" baseline="0">
                <a:solidFill>
                  <a:srgbClr val="121B2A"/>
                </a:solidFill>
              </a:defRPr>
            </a:lvl1pPr>
            <a:lvl2pPr>
              <a:spcBef>
                <a:spcPts val="0"/>
              </a:spcBef>
              <a:defRPr/>
            </a:lvl2pPr>
            <a:lvl3pPr>
              <a:spcBef>
                <a:spcPts val="0"/>
              </a:spcBef>
              <a:defRPr/>
            </a:lvl3pPr>
            <a:lvl4pPr>
              <a:spcBef>
                <a:spcPts val="0"/>
              </a:spcBef>
              <a:defRPr/>
            </a:lvl4pPr>
            <a:lvl5pPr>
              <a:spcBef>
                <a:spcPts val="0"/>
              </a:spcBef>
              <a:defRPr/>
            </a:lvl5pPr>
            <a:lvl6pPr>
              <a:spcBef>
                <a:spcPts val="0"/>
              </a:spcBef>
              <a:defRPr/>
            </a:lvl6pPr>
            <a:lvl7pPr>
              <a:spcBef>
                <a:spcPts val="0"/>
              </a:spcBef>
              <a:defRPr/>
            </a:lvl7pPr>
            <a:lvl8pPr>
              <a:spcBef>
                <a:spcPts val="0"/>
              </a:spcBef>
              <a:defRPr/>
            </a:lvl8pPr>
            <a:lvl9pPr>
              <a:spcBef>
                <a:spcPts val="0"/>
              </a:spcBef>
              <a:defRPr/>
            </a:lvl9pPr>
          </a:lstStyle>
          <a:p>
            <a:endParaRPr dirty="0"/>
          </a:p>
        </p:txBody>
      </p:sp>
      <p:sp>
        <p:nvSpPr>
          <p:cNvPr id="14" name="Shape 14"/>
          <p:cNvSpPr txBox="1">
            <a:spLocks noGrp="1"/>
          </p:cNvSpPr>
          <p:nvPr>
            <p:ph type="body" idx="1"/>
          </p:nvPr>
        </p:nvSpPr>
        <p:spPr>
          <a:xfrm>
            <a:off x="3091542" y="1836257"/>
            <a:ext cx="5595257" cy="2933699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>
              <a:spcBef>
                <a:spcPts val="0"/>
              </a:spcBef>
              <a:defRPr sz="1800">
                <a:solidFill>
                  <a:srgbClr val="121B2A"/>
                </a:solidFill>
              </a:defRPr>
            </a:lvl1pPr>
            <a:lvl2pPr>
              <a:spcBef>
                <a:spcPts val="0"/>
              </a:spcBef>
              <a:defRPr/>
            </a:lvl2pPr>
            <a:lvl3pPr>
              <a:spcBef>
                <a:spcPts val="0"/>
              </a:spcBef>
              <a:defRPr/>
            </a:lvl3pPr>
            <a:lvl4pPr>
              <a:spcBef>
                <a:spcPts val="0"/>
              </a:spcBef>
              <a:defRPr/>
            </a:lvl4pPr>
            <a:lvl5pPr>
              <a:spcBef>
                <a:spcPts val="0"/>
              </a:spcBef>
              <a:defRPr/>
            </a:lvl5pPr>
            <a:lvl6pPr>
              <a:spcBef>
                <a:spcPts val="0"/>
              </a:spcBef>
              <a:defRPr/>
            </a:lvl6pPr>
            <a:lvl7pPr>
              <a:spcBef>
                <a:spcPts val="0"/>
              </a:spcBef>
              <a:defRPr/>
            </a:lvl7pPr>
            <a:lvl8pPr>
              <a:spcBef>
                <a:spcPts val="0"/>
              </a:spcBef>
              <a:defRPr/>
            </a:lvl8pPr>
            <a:lvl9pPr>
              <a:spcBef>
                <a:spcPts val="0"/>
              </a:spcBef>
              <a:defRPr/>
            </a:lvl9pPr>
          </a:lstStyle>
          <a:p>
            <a:endParaRPr dirty="0"/>
          </a:p>
        </p:txBody>
      </p:sp>
      <p:sp>
        <p:nvSpPr>
          <p:cNvPr id="20" name="Freeform 19"/>
          <p:cNvSpPr/>
          <p:nvPr userDrawn="1"/>
        </p:nvSpPr>
        <p:spPr>
          <a:xfrm rot="16200000">
            <a:off x="2314919" y="-1685578"/>
            <a:ext cx="4514165" cy="9143996"/>
          </a:xfrm>
          <a:custGeom>
            <a:avLst/>
            <a:gdLst>
              <a:gd name="connsiteX0" fmla="*/ 4514164 w 4514165"/>
              <a:gd name="connsiteY0" fmla="*/ 0 h 9143996"/>
              <a:gd name="connsiteX1" fmla="*/ 4514164 w 4514165"/>
              <a:gd name="connsiteY1" fmla="*/ 457199 h 9143996"/>
              <a:gd name="connsiteX2" fmla="*/ 0 w 4514165"/>
              <a:gd name="connsiteY2" fmla="*/ 457199 h 9143996"/>
              <a:gd name="connsiteX3" fmla="*/ 0 w 4514165"/>
              <a:gd name="connsiteY3" fmla="*/ 0 h 9143996"/>
              <a:gd name="connsiteX4" fmla="*/ 4514165 w 4514165"/>
              <a:gd name="connsiteY4" fmla="*/ 9004852 h 9143996"/>
              <a:gd name="connsiteX5" fmla="*/ 4514165 w 4514165"/>
              <a:gd name="connsiteY5" fmla="*/ 9143996 h 9143996"/>
              <a:gd name="connsiteX6" fmla="*/ 186774 w 4514165"/>
              <a:gd name="connsiteY6" fmla="*/ 9143996 h 9143996"/>
              <a:gd name="connsiteX7" fmla="*/ 186774 w 4514165"/>
              <a:gd name="connsiteY7" fmla="*/ 9004852 h 91439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514165" h="9143996">
                <a:moveTo>
                  <a:pt x="4514164" y="0"/>
                </a:moveTo>
                <a:lnTo>
                  <a:pt x="4514164" y="457199"/>
                </a:lnTo>
                <a:lnTo>
                  <a:pt x="0" y="457199"/>
                </a:lnTo>
                <a:lnTo>
                  <a:pt x="0" y="0"/>
                </a:lnTo>
                <a:close/>
                <a:moveTo>
                  <a:pt x="4514165" y="9004852"/>
                </a:moveTo>
                <a:lnTo>
                  <a:pt x="4514165" y="9143996"/>
                </a:lnTo>
                <a:lnTo>
                  <a:pt x="186774" y="9143996"/>
                </a:lnTo>
                <a:lnTo>
                  <a:pt x="186774" y="900485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5" name="Shape 15"/>
          <p:cNvSpPr txBox="1">
            <a:spLocks noGrp="1"/>
          </p:cNvSpPr>
          <p:nvPr>
            <p:ph type="sldNum" idx="12"/>
          </p:nvPr>
        </p:nvSpPr>
        <p:spPr>
          <a:xfrm>
            <a:off x="0" y="4749850"/>
            <a:ext cx="457200" cy="3936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>
            <a:lvl1pPr>
              <a:spcBef>
                <a:spcPts val="0"/>
              </a:spcBef>
              <a:buNone/>
              <a:defRPr>
                <a:solidFill>
                  <a:schemeClr val="bg1"/>
                </a:solidFill>
              </a:defRPr>
            </a:lvl1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5289764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hyperlink" Target="http://www.presentationgo.com/" TargetMode="Externa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Shape 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hape 5"/>
          <p:cNvSpPr txBox="1">
            <a:spLocks noGrp="1"/>
          </p:cNvSpPr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>
              <a:spcBef>
                <a:spcPts val="0"/>
              </a:spcBef>
              <a:buClr>
                <a:schemeClr val="dk1"/>
              </a:buClr>
              <a:buSzPct val="100000"/>
              <a:buNone/>
              <a:defRPr sz="3600" b="1">
                <a:solidFill>
                  <a:schemeClr val="dk1"/>
                </a:solidFill>
              </a:defRPr>
            </a:lvl1pPr>
            <a:lvl2pPr>
              <a:spcBef>
                <a:spcPts val="0"/>
              </a:spcBef>
              <a:buClr>
                <a:schemeClr val="dk1"/>
              </a:buClr>
              <a:buSzPct val="100000"/>
              <a:buNone/>
              <a:defRPr sz="3600" b="1">
                <a:solidFill>
                  <a:schemeClr val="dk1"/>
                </a:solidFill>
              </a:defRPr>
            </a:lvl2pPr>
            <a:lvl3pPr>
              <a:spcBef>
                <a:spcPts val="0"/>
              </a:spcBef>
              <a:buClr>
                <a:schemeClr val="dk1"/>
              </a:buClr>
              <a:buSzPct val="100000"/>
              <a:buNone/>
              <a:defRPr sz="3600" b="1">
                <a:solidFill>
                  <a:schemeClr val="dk1"/>
                </a:solidFill>
              </a:defRPr>
            </a:lvl3pPr>
            <a:lvl4pPr>
              <a:spcBef>
                <a:spcPts val="0"/>
              </a:spcBef>
              <a:buClr>
                <a:schemeClr val="dk1"/>
              </a:buClr>
              <a:buSzPct val="100000"/>
              <a:buNone/>
              <a:defRPr sz="3600" b="1">
                <a:solidFill>
                  <a:schemeClr val="dk1"/>
                </a:solidFill>
              </a:defRPr>
            </a:lvl4pPr>
            <a:lvl5pPr>
              <a:spcBef>
                <a:spcPts val="0"/>
              </a:spcBef>
              <a:buClr>
                <a:schemeClr val="dk1"/>
              </a:buClr>
              <a:buSzPct val="100000"/>
              <a:buNone/>
              <a:defRPr sz="3600" b="1">
                <a:solidFill>
                  <a:schemeClr val="dk1"/>
                </a:solidFill>
              </a:defRPr>
            </a:lvl5pPr>
            <a:lvl6pPr>
              <a:spcBef>
                <a:spcPts val="0"/>
              </a:spcBef>
              <a:buClr>
                <a:schemeClr val="dk1"/>
              </a:buClr>
              <a:buSzPct val="100000"/>
              <a:buNone/>
              <a:defRPr sz="3600" b="1">
                <a:solidFill>
                  <a:schemeClr val="dk1"/>
                </a:solidFill>
              </a:defRPr>
            </a:lvl6pPr>
            <a:lvl7pPr>
              <a:spcBef>
                <a:spcPts val="0"/>
              </a:spcBef>
              <a:buClr>
                <a:schemeClr val="dk1"/>
              </a:buClr>
              <a:buSzPct val="100000"/>
              <a:buNone/>
              <a:defRPr sz="3600" b="1">
                <a:solidFill>
                  <a:schemeClr val="dk1"/>
                </a:solidFill>
              </a:defRPr>
            </a:lvl7pPr>
            <a:lvl8pPr>
              <a:spcBef>
                <a:spcPts val="0"/>
              </a:spcBef>
              <a:buClr>
                <a:schemeClr val="dk1"/>
              </a:buClr>
              <a:buSzPct val="100000"/>
              <a:buNone/>
              <a:defRPr sz="3600" b="1">
                <a:solidFill>
                  <a:schemeClr val="dk1"/>
                </a:solidFill>
              </a:defRPr>
            </a:lvl8pPr>
            <a:lvl9pPr>
              <a:spcBef>
                <a:spcPts val="0"/>
              </a:spcBef>
              <a:buClr>
                <a:schemeClr val="dk1"/>
              </a:buClr>
              <a:buSzPct val="100000"/>
              <a:buNone/>
              <a:defRPr sz="3600" b="1">
                <a:solidFill>
                  <a:schemeClr val="dk1"/>
                </a:solidFill>
              </a:defRPr>
            </a:lvl9pPr>
          </a:lstStyle>
          <a:p>
            <a:endParaRPr dirty="0"/>
          </a:p>
        </p:txBody>
      </p:sp>
      <p:sp>
        <p:nvSpPr>
          <p:cNvPr id="6" name="Shape 6"/>
          <p:cNvSpPr txBox="1">
            <a:spLocks noGrp="1"/>
          </p:cNvSpPr>
          <p:nvPr>
            <p:ph type="body" idx="1"/>
          </p:nvPr>
        </p:nvSpPr>
        <p:spPr>
          <a:xfrm>
            <a:off x="457200" y="1200150"/>
            <a:ext cx="8229600" cy="37256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>
              <a:spcBef>
                <a:spcPts val="600"/>
              </a:spcBef>
              <a:buSzPct val="100000"/>
              <a:defRPr sz="3000"/>
            </a:lvl1pPr>
            <a:lvl2pPr>
              <a:spcBef>
                <a:spcPts val="480"/>
              </a:spcBef>
              <a:buSzPct val="100000"/>
              <a:defRPr sz="2400"/>
            </a:lvl2pPr>
            <a:lvl3pPr>
              <a:spcBef>
                <a:spcPts val="480"/>
              </a:spcBef>
              <a:buSzPct val="100000"/>
              <a:defRPr sz="2400"/>
            </a:lvl3pPr>
            <a:lvl4pPr>
              <a:spcBef>
                <a:spcPts val="360"/>
              </a:spcBef>
              <a:buSzPct val="100000"/>
              <a:defRPr sz="1800"/>
            </a:lvl4pPr>
            <a:lvl5pPr>
              <a:spcBef>
                <a:spcPts val="360"/>
              </a:spcBef>
              <a:buSzPct val="100000"/>
              <a:defRPr sz="1800"/>
            </a:lvl5pPr>
            <a:lvl6pPr>
              <a:spcBef>
                <a:spcPts val="360"/>
              </a:spcBef>
              <a:buSzPct val="100000"/>
              <a:defRPr sz="1800"/>
            </a:lvl6pPr>
            <a:lvl7pPr>
              <a:spcBef>
                <a:spcPts val="360"/>
              </a:spcBef>
              <a:buSzPct val="100000"/>
              <a:defRPr sz="1800"/>
            </a:lvl7pPr>
            <a:lvl8pPr>
              <a:spcBef>
                <a:spcPts val="360"/>
              </a:spcBef>
              <a:buSzPct val="100000"/>
              <a:defRPr sz="1800"/>
            </a:lvl8pPr>
            <a:lvl9pPr>
              <a:spcBef>
                <a:spcPts val="360"/>
              </a:spcBef>
              <a:buSzPct val="100000"/>
              <a:defRPr sz="1800"/>
            </a:lvl9pPr>
          </a:lstStyle>
          <a:p>
            <a:endParaRPr/>
          </a:p>
        </p:txBody>
      </p:sp>
      <p:sp>
        <p:nvSpPr>
          <p:cNvPr id="7" name="Shape 7"/>
          <p:cNvSpPr txBox="1">
            <a:spLocks noGrp="1"/>
          </p:cNvSpPr>
          <p:nvPr>
            <p:ph type="sldNum" idx="12"/>
          </p:nvPr>
        </p:nvSpPr>
        <p:spPr>
          <a:xfrm>
            <a:off x="8556791" y="4749850"/>
            <a:ext cx="548699" cy="393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>
            <a:lvl1pPr algn="r">
              <a:spcBef>
                <a:spcPts val="0"/>
              </a:spcBef>
              <a:buNone/>
              <a:defRPr sz="1300">
                <a:solidFill>
                  <a:schemeClr val="dk1"/>
                </a:solidFill>
              </a:defRPr>
            </a:lvl1pPr>
          </a:lstStyle>
          <a:p>
            <a:pPr>
              <a:spcBef>
                <a:spcPts val="0"/>
              </a:spcBef>
              <a:buNone/>
            </a:pPr>
            <a:fld id="{00000000-1234-1234-1234-123412341234}" type="slidenum">
              <a:rPr lang="en"/>
              <a:t>‹#›</a:t>
            </a:fld>
            <a:endParaRPr lang="en"/>
          </a:p>
        </p:txBody>
      </p:sp>
      <p:sp>
        <p:nvSpPr>
          <p:cNvPr id="8" name="Rectangle 7"/>
          <p:cNvSpPr/>
          <p:nvPr userDrawn="1"/>
        </p:nvSpPr>
        <p:spPr>
          <a:xfrm>
            <a:off x="-66675" y="5219700"/>
            <a:ext cx="1263487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800" b="0" i="0" dirty="0" smtClean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800" b="0" i="0" u="none" strike="noStrike" dirty="0" smtClean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4" tooltip="PresentationGo!"/>
              </a:rPr>
              <a:t>presentationgo.com</a:t>
            </a:r>
            <a:endParaRPr lang="en-US" sz="800" dirty="0"/>
          </a:p>
        </p:txBody>
      </p:sp>
      <p:grpSp>
        <p:nvGrpSpPr>
          <p:cNvPr id="9" name="Group 8"/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10" name="TextBox 9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  <a:endParaRPr lang="en-US" sz="1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11" name="TextBox 10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  <a:endParaRPr lang="en-US" sz="1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pic>
          <p:nvPicPr>
            <p:cNvPr id="12" name="Picture 11"/>
            <p:cNvPicPr>
              <a:picLocks noChangeAspect="1"/>
            </p:cNvPicPr>
            <p:nvPr userDrawn="1"/>
          </p:nvPicPr>
          <p:blipFill>
            <a:blip r:embed="rId5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71" r:id="rId1"/>
    <p:sldLayoutId id="2147483672" r:id="rId2"/>
  </p:sldLayoutIdLst>
  <p:timing>
    <p:tnLst>
      <p:par>
        <p:cTn id="1" dur="indefinite" restart="never" nodeType="tmRoot"/>
      </p:par>
    </p:tnLst>
  </p:timing>
  <p:hf hdr="0" ftr="0" dt="0"/>
  <p:txStyles>
    <p:titleStyle>
      <a:defPPr marR="0" algn="l" rtl="0">
        <a:lnSpc>
          <a:spcPct val="100000"/>
        </a:lnSpc>
        <a:spcBef>
          <a:spcPts val="0"/>
        </a:spcBef>
        <a:spcAft>
          <a:spcPts val="0"/>
        </a:spcAft>
      </a:defPPr>
      <a:lvl1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1pPr>
      <a:lvl2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2pPr>
    </p:titleStyle>
    <p:bodyStyle>
      <a:defPPr marR="0" algn="l" rtl="0">
        <a:lnSpc>
          <a:spcPct val="100000"/>
        </a:lnSpc>
        <a:spcBef>
          <a:spcPts val="0"/>
        </a:spcBef>
        <a:spcAft>
          <a:spcPts val="0"/>
        </a:spcAft>
      </a:defPPr>
      <a:lvl1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1pPr>
      <a:lvl2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2pPr>
      <a:lvl3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3pPr>
      <a:lvl4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4pPr>
      <a:lvl5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5pPr>
      <a:lvl6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6pPr>
      <a:lvl7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7pPr>
      <a:lvl8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8pPr>
      <a:lvl9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9pPr>
    </p:bodyStyle>
    <p:otherStyle>
      <a:defPPr marR="0" algn="l" rtl="0">
        <a:lnSpc>
          <a:spcPct val="100000"/>
        </a:lnSpc>
        <a:spcBef>
          <a:spcPts val="0"/>
        </a:spcBef>
        <a:spcAft>
          <a:spcPts val="0"/>
        </a:spcAft>
      </a:defPPr>
      <a:lvl1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1pPr>
      <a:lvl2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2pPr>
      <a:lvl3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3pPr>
      <a:lvl4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4pPr>
      <a:lvl5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5pPr>
      <a:lvl6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6pPr>
      <a:lvl7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7pPr>
      <a:lvl8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8pPr>
      <a:lvl9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Shape 31"/>
          <p:cNvSpPr txBox="1">
            <a:spLocks noGrp="1"/>
          </p:cNvSpPr>
          <p:nvPr>
            <p:ph type="subTitle" idx="1"/>
          </p:nvPr>
        </p:nvSpPr>
        <p:spPr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rPr lang="en-US" dirty="0" smtClean="0"/>
              <a:t>A PowerPoint Template</a:t>
            </a:r>
            <a:endParaRPr dirty="0"/>
          </a:p>
        </p:txBody>
      </p:sp>
      <p:sp>
        <p:nvSpPr>
          <p:cNvPr id="30" name="Shape 30"/>
          <p:cNvSpPr txBox="1"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rPr lang="en-US" dirty="0" smtClean="0"/>
              <a:t>MOUNTAINS</a:t>
            </a:r>
            <a:endParaRPr dirty="0"/>
          </a:p>
        </p:txBody>
      </p:sp>
      <p:sp>
        <p:nvSpPr>
          <p:cNvPr id="7" name="Rectangle 6"/>
          <p:cNvSpPr/>
          <p:nvPr/>
        </p:nvSpPr>
        <p:spPr>
          <a:xfrm>
            <a:off x="339797" y="4448728"/>
            <a:ext cx="1181100" cy="508000"/>
          </a:xfrm>
          <a:prstGeom prst="rect">
            <a:avLst/>
          </a:prstGeom>
          <a:solidFill>
            <a:schemeClr val="bg1">
              <a:lumMod val="75000"/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LOGO</a:t>
            </a:r>
          </a:p>
        </p:txBody>
      </p:sp>
    </p:spTree>
    <p:extLst>
      <p:ext uri="{BB962C8B-B14F-4D97-AF65-F5344CB8AC3E}">
        <p14:creationId xmlns:p14="http://schemas.microsoft.com/office/powerpoint/2010/main" val="114831818"/>
      </p:ext>
    </p:extLst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 dirty="0"/>
              <a:t>Title of your presentation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r>
              <a:rPr lang="en-US" dirty="0" err="1"/>
              <a:t>Phasellus</a:t>
            </a:r>
            <a:r>
              <a:rPr lang="en-US" dirty="0"/>
              <a:t> </a:t>
            </a:r>
            <a:r>
              <a:rPr lang="en-US" dirty="0" err="1"/>
              <a:t>nulla</a:t>
            </a:r>
            <a:r>
              <a:rPr lang="en-US" dirty="0"/>
              <a:t> </a:t>
            </a:r>
            <a:r>
              <a:rPr lang="en-US" dirty="0" err="1"/>
              <a:t>orci</a:t>
            </a:r>
            <a:r>
              <a:rPr lang="en-US" dirty="0"/>
              <a:t>, </a:t>
            </a:r>
            <a:r>
              <a:rPr lang="en-US" dirty="0" err="1"/>
              <a:t>convallis</a:t>
            </a:r>
            <a:r>
              <a:rPr lang="en-US" dirty="0"/>
              <a:t> </a:t>
            </a:r>
            <a:r>
              <a:rPr lang="en-US" dirty="0" err="1"/>
              <a:t>vel</a:t>
            </a:r>
            <a:r>
              <a:rPr lang="en-US" dirty="0"/>
              <a:t> </a:t>
            </a:r>
            <a:r>
              <a:rPr lang="en-US" dirty="0" err="1"/>
              <a:t>eros</a:t>
            </a:r>
            <a:r>
              <a:rPr lang="en-US" dirty="0"/>
              <a:t> </a:t>
            </a:r>
            <a:r>
              <a:rPr lang="en-US" dirty="0" err="1"/>
              <a:t>nec</a:t>
            </a:r>
            <a:r>
              <a:rPr lang="en-US" dirty="0"/>
              <a:t>, </a:t>
            </a:r>
            <a:r>
              <a:rPr lang="en-US" dirty="0" err="1"/>
              <a:t>vehicula</a:t>
            </a:r>
            <a:r>
              <a:rPr lang="en-US" dirty="0"/>
              <a:t> </a:t>
            </a:r>
            <a:r>
              <a:rPr lang="en-US" dirty="0" err="1"/>
              <a:t>convallis</a:t>
            </a:r>
            <a:r>
              <a:rPr lang="en-US" dirty="0"/>
              <a:t> lacus.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rutrum</a:t>
            </a:r>
            <a:r>
              <a:rPr lang="en-US" dirty="0"/>
              <a:t> </a:t>
            </a:r>
            <a:r>
              <a:rPr lang="en-US" dirty="0" err="1"/>
              <a:t>risus</a:t>
            </a:r>
            <a:r>
              <a:rPr lang="en-US" dirty="0"/>
              <a:t>. </a:t>
            </a:r>
            <a:r>
              <a:rPr lang="en-US" dirty="0" err="1"/>
              <a:t>Vestibulum</a:t>
            </a:r>
            <a:r>
              <a:rPr lang="en-US" dirty="0"/>
              <a:t> in </a:t>
            </a:r>
            <a:r>
              <a:rPr lang="en-US" dirty="0" err="1"/>
              <a:t>leo</a:t>
            </a:r>
            <a:r>
              <a:rPr lang="en-US" dirty="0"/>
              <a:t> non ante </a:t>
            </a:r>
            <a:r>
              <a:rPr lang="en-US" dirty="0" err="1"/>
              <a:t>rutrum</a:t>
            </a:r>
            <a:r>
              <a:rPr lang="en-US" dirty="0"/>
              <a:t> </a:t>
            </a:r>
            <a:r>
              <a:rPr lang="en-US" dirty="0" err="1"/>
              <a:t>ornare</a:t>
            </a:r>
            <a:r>
              <a:rPr lang="en-US" dirty="0"/>
              <a:t>. Maecenas ac </a:t>
            </a:r>
            <a:r>
              <a:rPr lang="en-US" dirty="0" err="1"/>
              <a:t>est</a:t>
            </a:r>
            <a:r>
              <a:rPr lang="en-US" dirty="0"/>
              <a:t> </a:t>
            </a:r>
            <a:r>
              <a:rPr lang="en-US" dirty="0" err="1"/>
              <a:t>accumsan</a:t>
            </a:r>
            <a:r>
              <a:rPr lang="en-US" dirty="0"/>
              <a:t>, </a:t>
            </a:r>
            <a:r>
              <a:rPr lang="en-US" dirty="0" err="1"/>
              <a:t>sagittis</a:t>
            </a:r>
            <a:r>
              <a:rPr lang="en-US" dirty="0"/>
              <a:t> </a:t>
            </a:r>
            <a:r>
              <a:rPr lang="en-US" dirty="0" err="1"/>
              <a:t>tortor</a:t>
            </a:r>
            <a:r>
              <a:rPr lang="en-US" dirty="0"/>
              <a:t> non, </a:t>
            </a:r>
            <a:r>
              <a:rPr lang="en-US" dirty="0" err="1"/>
              <a:t>commodo</a:t>
            </a:r>
            <a:r>
              <a:rPr lang="en-US" dirty="0"/>
              <a:t> lacus.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accumsan</a:t>
            </a:r>
            <a:r>
              <a:rPr lang="en-US" dirty="0"/>
              <a:t> </a:t>
            </a:r>
            <a:r>
              <a:rPr lang="en-US" dirty="0" err="1"/>
              <a:t>tellus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risus</a:t>
            </a:r>
            <a:r>
              <a:rPr lang="en-US" dirty="0"/>
              <a:t> </a:t>
            </a:r>
            <a:r>
              <a:rPr lang="en-US" dirty="0" err="1"/>
              <a:t>euismod</a:t>
            </a:r>
            <a:r>
              <a:rPr lang="en-US" dirty="0"/>
              <a:t>, </a:t>
            </a:r>
            <a:r>
              <a:rPr lang="en-US" dirty="0" err="1"/>
              <a:t>nec</a:t>
            </a:r>
            <a:r>
              <a:rPr lang="en-US" dirty="0"/>
              <a:t> </a:t>
            </a:r>
            <a:r>
              <a:rPr lang="en-US" dirty="0" err="1"/>
              <a:t>elementum</a:t>
            </a:r>
            <a:r>
              <a:rPr lang="en-US" dirty="0"/>
              <a:t> </a:t>
            </a:r>
            <a:r>
              <a:rPr lang="en-US" dirty="0" err="1"/>
              <a:t>risus</a:t>
            </a:r>
            <a:r>
              <a:rPr lang="en-US" dirty="0"/>
              <a:t> </a:t>
            </a:r>
            <a:r>
              <a:rPr lang="en-US" dirty="0" err="1"/>
              <a:t>imperdiet</a:t>
            </a:r>
            <a:r>
              <a:rPr lang="en-US" dirty="0"/>
              <a:t>. </a:t>
            </a:r>
          </a:p>
          <a:p>
            <a:pPr algn="just"/>
            <a:endParaRPr lang="en-US" sz="1100" dirty="0"/>
          </a:p>
          <a:p>
            <a:pPr algn="just"/>
            <a:r>
              <a:rPr lang="en-US" dirty="0" err="1"/>
              <a:t>Aliquam</a:t>
            </a:r>
            <a:r>
              <a:rPr lang="en-US" dirty="0"/>
              <a:t> </a:t>
            </a:r>
            <a:r>
              <a:rPr lang="en-US" dirty="0" err="1"/>
              <a:t>auctor</a:t>
            </a:r>
            <a:r>
              <a:rPr lang="en-US" dirty="0"/>
              <a:t> </a:t>
            </a:r>
            <a:r>
              <a:rPr lang="en-US" dirty="0" err="1"/>
              <a:t>nisl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 </a:t>
            </a:r>
            <a:r>
              <a:rPr lang="en-US" dirty="0" err="1"/>
              <a:t>urna</a:t>
            </a:r>
            <a:r>
              <a:rPr lang="en-US" dirty="0"/>
              <a:t> </a:t>
            </a:r>
            <a:r>
              <a:rPr lang="en-US" dirty="0" err="1"/>
              <a:t>blandit</a:t>
            </a:r>
            <a:r>
              <a:rPr lang="en-US" dirty="0"/>
              <a:t> </a:t>
            </a:r>
            <a:r>
              <a:rPr lang="en-US" dirty="0" err="1"/>
              <a:t>feugiat</a:t>
            </a:r>
            <a:r>
              <a:rPr lang="en-US" dirty="0"/>
              <a:t>. Nam </a:t>
            </a:r>
            <a:r>
              <a:rPr lang="en-US" dirty="0" err="1"/>
              <a:t>ultricies</a:t>
            </a:r>
            <a:r>
              <a:rPr lang="en-US" dirty="0"/>
              <a:t> </a:t>
            </a:r>
            <a:r>
              <a:rPr lang="en-US" dirty="0" err="1"/>
              <a:t>urna</a:t>
            </a:r>
            <a:r>
              <a:rPr lang="en-US" dirty="0"/>
              <a:t> in </a:t>
            </a:r>
            <a:r>
              <a:rPr lang="en-US" dirty="0" err="1"/>
              <a:t>nisl</a:t>
            </a:r>
            <a:r>
              <a:rPr lang="en-US" dirty="0"/>
              <a:t> </a:t>
            </a:r>
            <a:r>
              <a:rPr lang="en-US" dirty="0" err="1"/>
              <a:t>hendrerit</a:t>
            </a:r>
            <a:r>
              <a:rPr lang="en-US" dirty="0"/>
              <a:t> </a:t>
            </a:r>
            <a:r>
              <a:rPr lang="en-US" dirty="0" err="1"/>
              <a:t>faucibus</a:t>
            </a:r>
            <a:r>
              <a:rPr lang="en-US" dirty="0"/>
              <a:t>. </a:t>
            </a:r>
            <a:r>
              <a:rPr lang="en-US" dirty="0" err="1"/>
              <a:t>Aenean</a:t>
            </a:r>
            <a:r>
              <a:rPr lang="en-US" dirty="0"/>
              <a:t> </a:t>
            </a:r>
            <a:r>
              <a:rPr lang="en-US" dirty="0" err="1"/>
              <a:t>viverra</a:t>
            </a:r>
            <a:r>
              <a:rPr lang="en-US" dirty="0"/>
              <a:t> </a:t>
            </a:r>
            <a:r>
              <a:rPr lang="en-US" dirty="0" err="1"/>
              <a:t>ege</a:t>
            </a:r>
            <a:r>
              <a:rPr lang="en-US" dirty="0"/>
              <a:t>.</a:t>
            </a: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2</a:t>
            </a:fld>
            <a:endParaRPr lang="en"/>
          </a:p>
        </p:txBody>
      </p:sp>
      <p:sp>
        <p:nvSpPr>
          <p:cNvPr id="10" name="Rectangle 9"/>
          <p:cNvSpPr/>
          <p:nvPr/>
        </p:nvSpPr>
        <p:spPr>
          <a:xfrm>
            <a:off x="595086" y="0"/>
            <a:ext cx="1181100" cy="508000"/>
          </a:xfrm>
          <a:prstGeom prst="rect">
            <a:avLst/>
          </a:prstGeom>
          <a:solidFill>
            <a:schemeClr val="bg1">
              <a:lumMod val="75000"/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LOGO</a:t>
            </a:r>
          </a:p>
        </p:txBody>
      </p:sp>
    </p:spTree>
    <p:extLst>
      <p:ext uri="{BB962C8B-B14F-4D97-AF65-F5344CB8AC3E}">
        <p14:creationId xmlns:p14="http://schemas.microsoft.com/office/powerpoint/2010/main" val="3473219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hoto">
  <a:themeElements>
    <a:clrScheme name="Custom 347">
      <a:dk1>
        <a:srgbClr val="000000"/>
      </a:dk1>
      <a:lt1>
        <a:srgbClr val="FFFFFF"/>
      </a:lt1>
      <a:dk2>
        <a:srgbClr val="666666"/>
      </a:dk2>
      <a:lt2>
        <a:srgbClr val="CCCCCC"/>
      </a:lt2>
      <a:accent1>
        <a:srgbClr val="3A81BA"/>
      </a:accent1>
      <a:accent2>
        <a:srgbClr val="D89F39"/>
      </a:accent2>
      <a:accent3>
        <a:srgbClr val="8BAB42"/>
      </a:accent3>
      <a:accent4>
        <a:srgbClr val="57A7B5"/>
      </a:accent4>
      <a:accent5>
        <a:srgbClr val="8B81D2"/>
      </a:accent5>
      <a:accent6>
        <a:srgbClr val="963334"/>
      </a:accent6>
      <a:hlink>
        <a:srgbClr val="1155CC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077_T_PGO_MOUNTAINS-ORANGE-16_9" id="{7F539BFE-F9B5-4559-8367-04D12D271E4B}" vid="{7E1FEFF4-9656-42DB-A5CE-E4F3AF769987}"/>
    </a:ext>
  </a:extLst>
</a:theme>
</file>

<file path=ppt/theme/theme2.xml><?xml version="1.0" encoding="utf-8"?>
<a:theme xmlns:a="http://schemas.openxmlformats.org/drawingml/2006/main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1123</TotalTime>
  <Words>82</Words>
  <PresentationFormat>On-screen Show (16:9)</PresentationFormat>
  <Paragraphs>9</Paragraphs>
  <Slides>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5" baseType="lpstr">
      <vt:lpstr>Arial</vt:lpstr>
      <vt:lpstr>Open Sans</vt:lpstr>
      <vt:lpstr>photo</vt:lpstr>
      <vt:lpstr>MOUNTAINS</vt:lpstr>
      <vt:lpstr>Title of your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Mountains PowerPoint Template</dc:title>
  <dc:creator>PresentationGo.com</dc:creator>
  <dc:description>© Copyright PresentationGo.com</dc:description>
  <dcterms:modified xsi:type="dcterms:W3CDTF">2015-06-26T17:28:49Z</dcterms:modified>
</cp:coreProperties>
</file>