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8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2047462" y="3479158"/>
            <a:ext cx="7096538" cy="1477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8" y="4462774"/>
            <a:ext cx="6615948" cy="340363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8" y="3639092"/>
            <a:ext cx="6615948" cy="807092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2314919" y="-1685579"/>
            <a:ext cx="4514164" cy="9143998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596904 w 9144000"/>
              <a:gd name="connsiteY0" fmla="*/ 629338 h 5143501"/>
              <a:gd name="connsiteX1" fmla="*/ 596904 w 9144000"/>
              <a:gd name="connsiteY1" fmla="*/ 4956728 h 5143501"/>
              <a:gd name="connsiteX2" fmla="*/ 2768601 w 9144000"/>
              <a:gd name="connsiteY2" fmla="*/ 4956728 h 5143501"/>
              <a:gd name="connsiteX3" fmla="*/ 2768601 w 9144000"/>
              <a:gd name="connsiteY3" fmla="*/ 629338 h 5143501"/>
              <a:gd name="connsiteX4" fmla="*/ 0 w 9144000"/>
              <a:gd name="connsiteY4" fmla="*/ 0 h 5143501"/>
              <a:gd name="connsiteX5" fmla="*/ 9144000 w 9144000"/>
              <a:gd name="connsiteY5" fmla="*/ 0 h 5143501"/>
              <a:gd name="connsiteX6" fmla="*/ 9144000 w 9144000"/>
              <a:gd name="connsiteY6" fmla="*/ 0 h 5143501"/>
              <a:gd name="connsiteX7" fmla="*/ 9144000 w 9144000"/>
              <a:gd name="connsiteY7" fmla="*/ 629338 h 5143501"/>
              <a:gd name="connsiteX8" fmla="*/ 9144000 w 9144000"/>
              <a:gd name="connsiteY8" fmla="*/ 4956728 h 5143501"/>
              <a:gd name="connsiteX9" fmla="*/ 9144000 w 9144000"/>
              <a:gd name="connsiteY9" fmla="*/ 5143500 h 5143501"/>
              <a:gd name="connsiteX10" fmla="*/ 2768601 w 9144000"/>
              <a:gd name="connsiteY10" fmla="*/ 5143500 h 5143501"/>
              <a:gd name="connsiteX11" fmla="*/ 596904 w 9144000"/>
              <a:gd name="connsiteY11" fmla="*/ 5143500 h 5143501"/>
              <a:gd name="connsiteX12" fmla="*/ 596904 w 9144000"/>
              <a:gd name="connsiteY12" fmla="*/ 5143501 h 5143501"/>
              <a:gd name="connsiteX13" fmla="*/ 4 w 9144000"/>
              <a:gd name="connsiteY13" fmla="*/ 5143501 h 5143501"/>
              <a:gd name="connsiteX14" fmla="*/ 4 w 9144000"/>
              <a:gd name="connsiteY14" fmla="*/ 5143500 h 5143501"/>
              <a:gd name="connsiteX15" fmla="*/ 0 w 9144000"/>
              <a:gd name="connsiteY15" fmla="*/ 5143500 h 5143501"/>
              <a:gd name="connsiteX16" fmla="*/ 0 w 9144000"/>
              <a:gd name="connsiteY16" fmla="*/ 4956728 h 5143501"/>
              <a:gd name="connsiteX17" fmla="*/ 4 w 9144000"/>
              <a:gd name="connsiteY17" fmla="*/ 4956728 h 5143501"/>
              <a:gd name="connsiteX18" fmla="*/ 4 w 9144000"/>
              <a:gd name="connsiteY18" fmla="*/ 629338 h 5143501"/>
              <a:gd name="connsiteX19" fmla="*/ 0 w 9144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4000" h="5143501">
                <a:moveTo>
                  <a:pt x="596904" y="629338"/>
                </a:moveTo>
                <a:lnTo>
                  <a:pt x="596904" y="4956728"/>
                </a:lnTo>
                <a:lnTo>
                  <a:pt x="2768601" y="4956728"/>
                </a:lnTo>
                <a:lnTo>
                  <a:pt x="2768601" y="629338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0"/>
                </a:lnTo>
                <a:lnTo>
                  <a:pt x="9144000" y="629338"/>
                </a:lnTo>
                <a:lnTo>
                  <a:pt x="9144000" y="4956728"/>
                </a:lnTo>
                <a:lnTo>
                  <a:pt x="9144000" y="5143500"/>
                </a:lnTo>
                <a:lnTo>
                  <a:pt x="2768601" y="5143500"/>
                </a:lnTo>
                <a:lnTo>
                  <a:pt x="596904" y="5143500"/>
                </a:lnTo>
                <a:lnTo>
                  <a:pt x="596904" y="5143501"/>
                </a:lnTo>
                <a:lnTo>
                  <a:pt x="4" y="5143501"/>
                </a:lnTo>
                <a:lnTo>
                  <a:pt x="4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4" y="4956728"/>
                </a:lnTo>
                <a:lnTo>
                  <a:pt x="4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629338"/>
            <a:ext cx="6375400" cy="4327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2" y="842085"/>
            <a:ext cx="5595257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2" y="1836257"/>
            <a:ext cx="5595257" cy="2933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2314919" y="-1685578"/>
            <a:ext cx="4514165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4749850"/>
            <a:ext cx="4572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MOUNTAINS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339797" y="4448728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6" y="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GREEN-16_9" id="{329549F5-9414-42C3-B0CB-0715D15C8709}" vid="{208D7687-82B1-4CA9-9F3F-778E21EB1DA3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1123</TotalTime>
  <Words>82</Words>
  <PresentationFormat>On-screen Show (16:9)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2015-06-26T17:24:44Z</dcterms:modified>
</cp:coreProperties>
</file>