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4" r:id="rId1"/>
  </p:sldMasterIdLst>
  <p:notesMasterIdLst>
    <p:notesMasterId r:id="rId4"/>
  </p:notesMasterIdLst>
  <p:sldIdLst>
    <p:sldId id="272" r:id="rId2"/>
    <p:sldId id="271" r:id="rId3"/>
  </p:sldIdLst>
  <p:sldSz cx="9144000" cy="6858000" type="screen4x3"/>
  <p:notesSz cx="6858000" cy="9144000"/>
  <p:defaultTextStyle>
    <a:defPPr marR="0" algn="l" rtl="0">
      <a:lnSpc>
        <a:spcPct val="100000"/>
      </a:lnSpc>
      <a:spcBef>
        <a:spcPts val="0"/>
      </a:spcBef>
      <a:spcAft>
        <a:spcPts val="0"/>
      </a:spcAft>
    </a:defPPr>
    <a:lvl1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1pPr>
    <a:lvl2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2pPr>
    <a:lvl3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3pPr>
    <a:lvl4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4pPr>
    <a:lvl5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5pPr>
    <a:lvl6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6pPr>
    <a:lvl7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7pPr>
    <a:lvl8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8pPr>
    <a:lvl9pPr marR="0" algn="l" rtl="0">
      <a:lnSpc>
        <a:spcPct val="100000"/>
      </a:lnSpc>
      <a:spcBef>
        <a:spcPts val="0"/>
      </a:spcBef>
      <a:spcAft>
        <a:spcPts val="0"/>
      </a:spcAft>
      <a:buNone/>
      <a:defRPr sz="1867" b="0" i="0" u="none" strike="noStrike" cap="none" baseline="0">
        <a:solidFill>
          <a:srgbClr val="000000"/>
        </a:solidFill>
        <a:latin typeface="Arial"/>
        <a:ea typeface="Arial"/>
        <a:cs typeface="Arial"/>
        <a:sym typeface="Arial"/>
        <a:rtl val="0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21B2A"/>
    <a:srgbClr val="990000"/>
    <a:srgbClr val="ECF0F4"/>
    <a:srgbClr val="D3DBE5"/>
    <a:srgbClr val="A4B5C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90651C3A-4460-11DB-9652-00E08161165F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433" autoAdjust="0"/>
  </p:normalViewPr>
  <p:slideViewPr>
    <p:cSldViewPr snapToGrid="0" showGuides="1">
      <p:cViewPr varScale="1">
        <p:scale>
          <a:sx n="113" d="100"/>
          <a:sy n="113" d="100"/>
        </p:scale>
        <p:origin x="1476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3" name="Shape 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1100"/>
            </a:lvl1pPr>
            <a:lvl2pPr>
              <a:spcBef>
                <a:spcPts val="0"/>
              </a:spcBef>
              <a:defRPr sz="1100"/>
            </a:lvl2pPr>
            <a:lvl3pPr>
              <a:spcBef>
                <a:spcPts val="0"/>
              </a:spcBef>
              <a:defRPr sz="1100"/>
            </a:lvl3pPr>
            <a:lvl4pPr>
              <a:spcBef>
                <a:spcPts val="0"/>
              </a:spcBef>
              <a:defRPr sz="1100"/>
            </a:lvl4pPr>
            <a:lvl5pPr>
              <a:spcBef>
                <a:spcPts val="0"/>
              </a:spcBef>
              <a:defRPr sz="1100"/>
            </a:lvl5pPr>
            <a:lvl6pPr>
              <a:spcBef>
                <a:spcPts val="0"/>
              </a:spcBef>
              <a:defRPr sz="1100"/>
            </a:lvl6pPr>
            <a:lvl7pPr>
              <a:spcBef>
                <a:spcPts val="0"/>
              </a:spcBef>
              <a:defRPr sz="1100"/>
            </a:lvl7pPr>
            <a:lvl8pPr>
              <a:spcBef>
                <a:spcPts val="0"/>
              </a:spcBef>
              <a:defRPr sz="1100"/>
            </a:lvl8pPr>
            <a:lvl9pPr>
              <a:spcBef>
                <a:spcPts val="0"/>
              </a:spcBef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615705094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585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170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75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33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7924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509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093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678" algn="l" defTabSz="121917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  <a:alpha val="0"/>
                </a:schemeClr>
              </a:gs>
              <a:gs pos="99000">
                <a:srgbClr val="121B2A"/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9" name="Shape 9"/>
          <p:cNvSpPr txBox="1">
            <a:spLocks noGrp="1"/>
          </p:cNvSpPr>
          <p:nvPr>
            <p:ph type="subTitle" idx="1"/>
          </p:nvPr>
        </p:nvSpPr>
        <p:spPr>
          <a:xfrm>
            <a:off x="529652" y="4388295"/>
            <a:ext cx="6653027" cy="10463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algn="l">
              <a:spcBef>
                <a:spcPts val="0"/>
              </a:spcBef>
              <a:buClr>
                <a:schemeClr val="dk2"/>
              </a:buClr>
              <a:buNone/>
              <a:defRPr sz="24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2pPr>
            <a:lvl3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3pPr>
            <a:lvl4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4pPr>
            <a:lvl5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5pPr>
            <a:lvl6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6pPr>
            <a:lvl7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7pPr>
            <a:lvl8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8pPr>
            <a:lvl9pPr algn="ctr">
              <a:spcBef>
                <a:spcPts val="0"/>
              </a:spcBef>
              <a:buClr>
                <a:schemeClr val="dk2"/>
              </a:buClr>
              <a:buSzPct val="100000"/>
              <a:buNone/>
              <a:defRPr sz="3000">
                <a:solidFill>
                  <a:schemeClr val="dk2"/>
                </a:solidFill>
              </a:defRPr>
            </a:lvl9pPr>
          </a:lstStyle>
          <a:p>
            <a:endParaRPr dirty="0"/>
          </a:p>
        </p:txBody>
      </p:sp>
      <p:sp>
        <p:nvSpPr>
          <p:cNvPr id="10" name="Shape 10"/>
          <p:cNvSpPr txBox="1">
            <a:spLocks noGrp="1"/>
          </p:cNvSpPr>
          <p:nvPr>
            <p:ph type="ctrTitle"/>
          </p:nvPr>
        </p:nvSpPr>
        <p:spPr>
          <a:xfrm>
            <a:off x="529652" y="2712681"/>
            <a:ext cx="6653027" cy="1546399"/>
          </a:xfrm>
          <a:prstGeom prst="rect">
            <a:avLst/>
          </a:prstGeom>
        </p:spPr>
        <p:txBody>
          <a:bodyPr lIns="91425" tIns="91425" rIns="91425" bIns="91425" anchor="b" anchorCtr="0"/>
          <a:lstStyle>
            <a:lvl1pPr algn="l">
              <a:spcBef>
                <a:spcPts val="0"/>
              </a:spcBef>
              <a:buSzPct val="100000"/>
              <a:defRPr sz="4000" cap="all" baseline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algn="ctr">
              <a:spcBef>
                <a:spcPts val="0"/>
              </a:spcBef>
              <a:buSzPct val="100000"/>
              <a:defRPr sz="4800"/>
            </a:lvl2pPr>
            <a:lvl3pPr algn="ctr">
              <a:spcBef>
                <a:spcPts val="0"/>
              </a:spcBef>
              <a:buSzPct val="100000"/>
              <a:defRPr sz="4800"/>
            </a:lvl3pPr>
            <a:lvl4pPr algn="ctr">
              <a:spcBef>
                <a:spcPts val="0"/>
              </a:spcBef>
              <a:buSzPct val="100000"/>
              <a:defRPr sz="4800"/>
            </a:lvl4pPr>
            <a:lvl5pPr algn="ctr">
              <a:spcBef>
                <a:spcPts val="0"/>
              </a:spcBef>
              <a:buSzPct val="100000"/>
              <a:defRPr sz="4800"/>
            </a:lvl5pPr>
            <a:lvl6pPr algn="ctr">
              <a:spcBef>
                <a:spcPts val="0"/>
              </a:spcBef>
              <a:buSzPct val="100000"/>
              <a:defRPr sz="4800"/>
            </a:lvl6pPr>
            <a:lvl7pPr algn="ctr">
              <a:spcBef>
                <a:spcPts val="0"/>
              </a:spcBef>
              <a:buSzPct val="100000"/>
              <a:defRPr sz="4800"/>
            </a:lvl7pPr>
            <a:lvl8pPr algn="ctr">
              <a:spcBef>
                <a:spcPts val="0"/>
              </a:spcBef>
              <a:buSzPct val="100000"/>
              <a:defRPr sz="4800"/>
            </a:lvl8pPr>
            <a:lvl9pPr algn="ctr">
              <a:spcBef>
                <a:spcPts val="0"/>
              </a:spcBef>
              <a:buSzPct val="100000"/>
              <a:defRPr sz="4800"/>
            </a:lvl9pPr>
          </a:lstStyle>
          <a:p>
            <a:endParaRPr dirty="0"/>
          </a:p>
        </p:txBody>
      </p:sp>
      <p:sp>
        <p:nvSpPr>
          <p:cNvPr id="16" name="Rectangle 15"/>
          <p:cNvSpPr/>
          <p:nvPr userDrawn="1"/>
        </p:nvSpPr>
        <p:spPr>
          <a:xfrm>
            <a:off x="0" y="5511800"/>
            <a:ext cx="9144000" cy="13462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 preserve="1">
  <p:cSld name="Title and Bod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121B2A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9" name="Rectangle 8"/>
          <p:cNvSpPr/>
          <p:nvPr userDrawn="1"/>
        </p:nvSpPr>
        <p:spPr>
          <a:xfrm>
            <a:off x="0" y="1117602"/>
            <a:ext cx="9144000" cy="4622732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/>
          </a:p>
        </p:txBody>
      </p:sp>
      <p:sp>
        <p:nvSpPr>
          <p:cNvPr id="14" name="Shape 14"/>
          <p:cNvSpPr txBox="1">
            <a:spLocks noGrp="1"/>
          </p:cNvSpPr>
          <p:nvPr>
            <p:ph type="body" idx="1"/>
          </p:nvPr>
        </p:nvSpPr>
        <p:spPr>
          <a:xfrm>
            <a:off x="457200" y="1417984"/>
            <a:ext cx="8229600" cy="4093816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>
              <a:spcBef>
                <a:spcPts val="0"/>
              </a:spcBef>
              <a:defRPr sz="2000">
                <a:solidFill>
                  <a:srgbClr val="121B2A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  <p:sp>
        <p:nvSpPr>
          <p:cNvPr id="15" name="Shape 15"/>
          <p:cNvSpPr txBox="1">
            <a:spLocks noGrp="1"/>
          </p:cNvSpPr>
          <p:nvPr>
            <p:ph type="sldNum" idx="12"/>
          </p:nvPr>
        </p:nvSpPr>
        <p:spPr>
          <a:xfrm>
            <a:off x="8556792" y="6333133"/>
            <a:ext cx="548699" cy="524800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>
            <a:lvl1pPr>
              <a:spcBef>
                <a:spcPts val="0"/>
              </a:spcBef>
              <a:buNone/>
              <a:defRPr>
                <a:solidFill>
                  <a:schemeClr val="bg1"/>
                </a:solidFill>
              </a:defRPr>
            </a:lvl1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13" name="Shape 13"/>
          <p:cNvSpPr txBox="1">
            <a:spLocks noGrp="1"/>
          </p:cNvSpPr>
          <p:nvPr>
            <p:ph type="title"/>
          </p:nvPr>
        </p:nvSpPr>
        <p:spPr>
          <a:xfrm>
            <a:off x="457200" y="-12800"/>
            <a:ext cx="8229600" cy="1130400"/>
          </a:xfrm>
          <a:prstGeom prst="rect">
            <a:avLst/>
          </a:prstGeom>
        </p:spPr>
        <p:txBody>
          <a:bodyPr lIns="91425" tIns="91425" rIns="91425" bIns="91425" anchor="ctr" anchorCtr="0"/>
          <a:lstStyle>
            <a:lvl1pPr>
              <a:spcBef>
                <a:spcPts val="0"/>
              </a:spcBef>
              <a:defRPr sz="3733" cap="all" baseline="0">
                <a:solidFill>
                  <a:schemeClr val="bg1"/>
                </a:solidFill>
              </a:defRPr>
            </a:lvl1pPr>
            <a:lvl2pPr>
              <a:spcBef>
                <a:spcPts val="0"/>
              </a:spcBef>
              <a:defRPr/>
            </a:lvl2pPr>
            <a:lvl3pPr>
              <a:spcBef>
                <a:spcPts val="0"/>
              </a:spcBef>
              <a:defRPr/>
            </a:lvl3pPr>
            <a:lvl4pPr>
              <a:spcBef>
                <a:spcPts val="0"/>
              </a:spcBef>
              <a:defRPr/>
            </a:lvl4pPr>
            <a:lvl5pPr>
              <a:spcBef>
                <a:spcPts val="0"/>
              </a:spcBef>
              <a:defRPr/>
            </a:lvl5pPr>
            <a:lvl6pPr>
              <a:spcBef>
                <a:spcPts val="0"/>
              </a:spcBef>
              <a:defRPr/>
            </a:lvl6pPr>
            <a:lvl7pPr>
              <a:spcBef>
                <a:spcPts val="0"/>
              </a:spcBef>
              <a:defRPr/>
            </a:lvl7pPr>
            <a:lvl8pPr>
              <a:spcBef>
                <a:spcPts val="0"/>
              </a:spcBef>
              <a:defRPr/>
            </a:lvl8pPr>
            <a:lvl9pPr>
              <a:spcBef>
                <a:spcPts val="0"/>
              </a:spcBef>
              <a:defRPr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481038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hyperlink" Target="http://www.presentationgo.com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5"/>
          <p:cNvSpPr txBox="1">
            <a:spLocks noGrp="1"/>
          </p:cNvSpPr>
          <p:nvPr>
            <p:ph type="title"/>
          </p:nvPr>
        </p:nvSpPr>
        <p:spPr>
          <a:xfrm>
            <a:off x="457200" y="274637"/>
            <a:ext cx="8229600" cy="11432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/>
          <a:lstStyle>
            <a:lvl1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1pPr>
            <a:lvl2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2pPr>
            <a:lvl3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3pPr>
            <a:lvl4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4pPr>
            <a:lvl5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5pPr>
            <a:lvl6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6pPr>
            <a:lvl7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7pPr>
            <a:lvl8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8pPr>
            <a:lvl9pPr>
              <a:spcBef>
                <a:spcPts val="0"/>
              </a:spcBef>
              <a:buClr>
                <a:schemeClr val="dk1"/>
              </a:buClr>
              <a:buSzPct val="100000"/>
              <a:buNone/>
              <a:defRPr sz="3600" b="1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6" name="Shape 6"/>
          <p:cNvSpPr txBox="1">
            <a:spLocks noGrp="1"/>
          </p:cNvSpPr>
          <p:nvPr>
            <p:ph type="body" idx="1"/>
          </p:nvPr>
        </p:nvSpPr>
        <p:spPr>
          <a:xfrm>
            <a:off x="457200" y="1600202"/>
            <a:ext cx="8229600" cy="49675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>
              <a:spcBef>
                <a:spcPts val="600"/>
              </a:spcBef>
              <a:buSzPct val="100000"/>
              <a:defRPr sz="3000"/>
            </a:lvl1pPr>
            <a:lvl2pPr>
              <a:spcBef>
                <a:spcPts val="480"/>
              </a:spcBef>
              <a:buSzPct val="100000"/>
              <a:defRPr sz="2400"/>
            </a:lvl2pPr>
            <a:lvl3pPr>
              <a:spcBef>
                <a:spcPts val="480"/>
              </a:spcBef>
              <a:buSzPct val="100000"/>
              <a:defRPr sz="2400"/>
            </a:lvl3pPr>
            <a:lvl4pPr>
              <a:spcBef>
                <a:spcPts val="360"/>
              </a:spcBef>
              <a:buSzPct val="100000"/>
              <a:defRPr sz="1800"/>
            </a:lvl4pPr>
            <a:lvl5pPr>
              <a:spcBef>
                <a:spcPts val="360"/>
              </a:spcBef>
              <a:buSzPct val="100000"/>
              <a:defRPr sz="1800"/>
            </a:lvl5pPr>
            <a:lvl6pPr>
              <a:spcBef>
                <a:spcPts val="360"/>
              </a:spcBef>
              <a:buSzPct val="100000"/>
              <a:defRPr sz="1800"/>
            </a:lvl6pPr>
            <a:lvl7pPr>
              <a:spcBef>
                <a:spcPts val="360"/>
              </a:spcBef>
              <a:buSzPct val="100000"/>
              <a:defRPr sz="1800"/>
            </a:lvl7pPr>
            <a:lvl8pPr>
              <a:spcBef>
                <a:spcPts val="360"/>
              </a:spcBef>
              <a:buSzPct val="100000"/>
              <a:defRPr sz="1800"/>
            </a:lvl8pPr>
            <a:lvl9pPr>
              <a:spcBef>
                <a:spcPts val="360"/>
              </a:spcBef>
              <a:buSzPct val="100000"/>
              <a:defRPr sz="1800"/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sldNum" idx="12"/>
          </p:nvPr>
        </p:nvSpPr>
        <p:spPr>
          <a:xfrm>
            <a:off x="8556792" y="6333133"/>
            <a:ext cx="548699" cy="524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lvl1pPr algn="r">
              <a:spcBef>
                <a:spcPts val="0"/>
              </a:spcBef>
              <a:buNone/>
              <a:defRPr sz="1300">
                <a:solidFill>
                  <a:schemeClr val="dk1"/>
                </a:solidFill>
              </a:defRPr>
            </a:lvl1pPr>
          </a:lstStyle>
          <a:p>
            <a:fld id="{00000000-1234-1234-1234-123412341234}" type="slidenum">
              <a:rPr lang="en" smtClean="0"/>
              <a:pPr/>
              <a:t>‹#›</a:t>
            </a:fld>
            <a:endParaRPr lang="en"/>
          </a:p>
        </p:txBody>
      </p:sp>
      <p:sp>
        <p:nvSpPr>
          <p:cNvPr id="18" name="Rectangle 17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4" tooltip="PresentationGo!"/>
              </a:rPr>
              <a:t>presentationgo.com</a:t>
            </a:r>
            <a:endParaRPr lang="en-US" sz="800" dirty="0"/>
          </a:p>
        </p:txBody>
      </p:sp>
      <p:grpSp>
        <p:nvGrpSpPr>
          <p:cNvPr id="14" name="Group 13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9" name="TextBox 8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11" name="TextBox 10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2" name="Picture 11"/>
            <p:cNvPicPr>
              <a:picLocks noChangeAspect="1"/>
            </p:cNvPicPr>
            <p:nvPr userDrawn="1"/>
          </p:nvPicPr>
          <p:blipFill>
            <a:blip r:embed="rId5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69" r:id="rId2"/>
  </p:sldLayoutIdLst>
  <p:timing>
    <p:tnLst>
      <p:par>
        <p:cTn id="1" dur="indefinite" restart="never" nodeType="tmRoot"/>
      </p:par>
    </p:tnLst>
  </p:timing>
  <p:hf hdr="0" ftr="0" dt="0"/>
  <p:txStyles>
    <p:title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</p:titleStyle>
    <p:body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bodyStyle>
    <p:otherStyle>
      <a:defPPr marR="0" algn="l" rtl="0">
        <a:lnSpc>
          <a:spcPct val="100000"/>
        </a:lnSpc>
        <a:spcBef>
          <a:spcPts val="0"/>
        </a:spcBef>
        <a:spcAft>
          <a:spcPts val="0"/>
        </a:spcAft>
      </a:defPPr>
      <a:lvl1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1pPr>
      <a:lvl2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2pPr>
      <a:lvl3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3pPr>
      <a:lvl4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4pPr>
      <a:lvl5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5pPr>
      <a:lvl6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6pPr>
      <a:lvl7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7pPr>
      <a:lvl8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8pPr>
      <a:lvl9pPr marR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 baseline="0">
          <a:solidFill>
            <a:srgbClr val="000000"/>
          </a:solidFill>
          <a:latin typeface="Arial"/>
          <a:ea typeface="Arial"/>
          <a:cs typeface="Arial"/>
          <a:sym typeface="Arial"/>
          <a:rtl val="0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PowerPoint </a:t>
            </a:r>
            <a:r>
              <a:rPr lang="en-US" dirty="0" smtClean="0"/>
              <a:t>Template</a:t>
            </a:r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MOUNTAINS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220151" y="3310470"/>
            <a:ext cx="595035" cy="83099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buClr>
                <a:schemeClr val="dk1"/>
              </a:buClr>
              <a:buSzPct val="100000"/>
              <a:defRPr sz="4800" b="1" cap="all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2pPr>
            <a:lvl3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3pPr>
            <a:lvl4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4pPr>
            <a:lvl5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5pPr>
            <a:lvl6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6pPr>
            <a:lvl7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7pPr>
            <a:lvl8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8pPr>
            <a:lvl9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9pPr>
          </a:lstStyle>
          <a:p>
            <a:r>
              <a:rPr lang="en-US" sz="7200" b="0" dirty="0"/>
              <a:t>[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727132" y="3310470"/>
            <a:ext cx="595035" cy="830997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ctr" anchorCtr="0">
            <a:noAutofit/>
          </a:bodyPr>
          <a:lstStyle>
            <a:defPPr marR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>
              <a:buClr>
                <a:schemeClr val="dk1"/>
              </a:buClr>
              <a:buSzPct val="100000"/>
              <a:defRPr sz="4800" b="1" cap="all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  <a:lvl2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2pPr>
            <a:lvl3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3pPr>
            <a:lvl4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4pPr>
            <a:lvl5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5pPr>
            <a:lvl6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6pPr>
            <a:lvl7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7pPr>
            <a:lvl8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8pPr>
            <a:lvl9pPr algn="ctr">
              <a:buClr>
                <a:schemeClr val="dk1"/>
              </a:buClr>
              <a:buSzPct val="100000"/>
              <a:defRPr sz="4800" b="1">
                <a:solidFill>
                  <a:schemeClr val="dk1"/>
                </a:solidFill>
              </a:defRPr>
            </a:lvl9pPr>
          </a:lstStyle>
          <a:p>
            <a:r>
              <a:rPr lang="en-US" sz="7200" b="0" dirty="0"/>
              <a:t>]</a:t>
            </a:r>
          </a:p>
        </p:txBody>
      </p:sp>
      <p:sp>
        <p:nvSpPr>
          <p:cNvPr id="9" name="Rectangle 8"/>
          <p:cNvSpPr/>
          <p:nvPr/>
        </p:nvSpPr>
        <p:spPr>
          <a:xfrm>
            <a:off x="7182679" y="5846234"/>
            <a:ext cx="1574800" cy="677333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489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32816422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tollit</a:t>
            </a:r>
            <a:r>
              <a:rPr lang="en-US" dirty="0"/>
              <a:t> </a:t>
            </a:r>
            <a:r>
              <a:rPr lang="en-US" dirty="0" err="1"/>
              <a:t>epicuri</a:t>
            </a:r>
            <a:r>
              <a:rPr lang="en-US" dirty="0"/>
              <a:t> </a:t>
            </a:r>
            <a:r>
              <a:rPr lang="en-US" dirty="0" err="1"/>
              <a:t>est</a:t>
            </a:r>
            <a:r>
              <a:rPr lang="en-US" dirty="0"/>
              <a:t> ex, </a:t>
            </a:r>
            <a:r>
              <a:rPr lang="en-US" dirty="0" err="1"/>
              <a:t>exerci</a:t>
            </a:r>
            <a:r>
              <a:rPr lang="en-US" dirty="0"/>
              <a:t> </a:t>
            </a:r>
            <a:r>
              <a:rPr lang="en-US" dirty="0" err="1"/>
              <a:t>accumsan</a:t>
            </a:r>
            <a:r>
              <a:rPr lang="en-US" dirty="0"/>
              <a:t> </a:t>
            </a:r>
            <a:r>
              <a:rPr lang="en-US" dirty="0" err="1"/>
              <a:t>singulis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mel</a:t>
            </a:r>
            <a:r>
              <a:rPr lang="en-US" dirty="0"/>
              <a:t>.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aperiri</a:t>
            </a:r>
            <a:r>
              <a:rPr lang="en-US" dirty="0"/>
              <a:t> no has, id </a:t>
            </a:r>
            <a:r>
              <a:rPr lang="en-US" dirty="0" err="1"/>
              <a:t>mel</a:t>
            </a:r>
            <a:r>
              <a:rPr lang="en-US" dirty="0"/>
              <a:t> </a:t>
            </a:r>
            <a:r>
              <a:rPr lang="en-US" dirty="0" err="1"/>
              <a:t>delenit</a:t>
            </a:r>
            <a:r>
              <a:rPr lang="en-US" dirty="0"/>
              <a:t> </a:t>
            </a:r>
            <a:r>
              <a:rPr lang="en-US" dirty="0" err="1"/>
              <a:t>voluptatum</a:t>
            </a:r>
            <a:r>
              <a:rPr lang="en-US" dirty="0"/>
              <a:t>. </a:t>
            </a:r>
            <a:r>
              <a:rPr lang="en-US" dirty="0" err="1"/>
              <a:t>Esse</a:t>
            </a:r>
            <a:r>
              <a:rPr lang="en-US" dirty="0"/>
              <a:t> </a:t>
            </a:r>
            <a:r>
              <a:rPr lang="en-US" dirty="0" err="1"/>
              <a:t>sententiae</a:t>
            </a:r>
            <a:r>
              <a:rPr lang="en-US" dirty="0"/>
              <a:t> </a:t>
            </a:r>
            <a:r>
              <a:rPr lang="en-US" dirty="0" err="1"/>
              <a:t>scribentur</a:t>
            </a:r>
            <a:r>
              <a:rPr lang="en-US" dirty="0"/>
              <a:t> </a:t>
            </a:r>
            <a:r>
              <a:rPr lang="en-US" dirty="0" err="1"/>
              <a:t>pri</a:t>
            </a:r>
            <a:r>
              <a:rPr lang="en-US" dirty="0"/>
              <a:t> an. </a:t>
            </a:r>
            <a:r>
              <a:rPr lang="en-US" dirty="0" err="1"/>
              <a:t>Nisl</a:t>
            </a:r>
            <a:r>
              <a:rPr lang="en-US" dirty="0"/>
              <a:t> </a:t>
            </a:r>
            <a:r>
              <a:rPr lang="en-US" dirty="0" err="1"/>
              <a:t>vocent</a:t>
            </a:r>
            <a:r>
              <a:rPr lang="en-US" dirty="0"/>
              <a:t> </a:t>
            </a:r>
            <a:r>
              <a:rPr lang="en-US" dirty="0" err="1"/>
              <a:t>aeterno</a:t>
            </a:r>
            <a:r>
              <a:rPr lang="en-US" dirty="0"/>
              <a:t> ad </a:t>
            </a:r>
            <a:r>
              <a:rPr lang="en-US" dirty="0" err="1"/>
              <a:t>ius</a:t>
            </a:r>
            <a:r>
              <a:rPr lang="en-US" dirty="0"/>
              <a:t>, mea cu </a:t>
            </a:r>
            <a:r>
              <a:rPr lang="en-US" dirty="0" err="1"/>
              <a:t>affert</a:t>
            </a:r>
            <a:r>
              <a:rPr lang="en-US" dirty="0"/>
              <a:t> </a:t>
            </a:r>
            <a:r>
              <a:rPr lang="en-US" dirty="0" err="1"/>
              <a:t>electram</a:t>
            </a:r>
            <a:r>
              <a:rPr lang="en-US" dirty="0"/>
              <a:t>. Cum </a:t>
            </a:r>
            <a:r>
              <a:rPr lang="en-US" dirty="0" err="1"/>
              <a:t>habemus</a:t>
            </a:r>
            <a:r>
              <a:rPr lang="en-US" dirty="0"/>
              <a:t> </a:t>
            </a:r>
            <a:r>
              <a:rPr lang="en-US" dirty="0" err="1"/>
              <a:t>adolescens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ea</a:t>
            </a:r>
            <a:r>
              <a:rPr lang="en-US" dirty="0"/>
              <a:t>, cu </a:t>
            </a:r>
            <a:r>
              <a:rPr lang="en-US" dirty="0" err="1"/>
              <a:t>nominavi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 </a:t>
            </a:r>
            <a:r>
              <a:rPr lang="en-US" dirty="0" err="1"/>
              <a:t>honestatis</a:t>
            </a:r>
            <a:r>
              <a:rPr lang="en-US" dirty="0"/>
              <a:t> duo. </a:t>
            </a:r>
            <a:r>
              <a:rPr lang="en-US" dirty="0" err="1"/>
              <a:t>Virtute</a:t>
            </a:r>
            <a:r>
              <a:rPr lang="en-US" dirty="0"/>
              <a:t> </a:t>
            </a:r>
            <a:r>
              <a:rPr lang="en-US" dirty="0" err="1"/>
              <a:t>maiestatis</a:t>
            </a:r>
            <a:r>
              <a:rPr lang="en-US" dirty="0"/>
              <a:t> </a:t>
            </a:r>
            <a:r>
              <a:rPr lang="en-US" dirty="0" err="1"/>
              <a:t>voluptatibus</a:t>
            </a:r>
            <a:r>
              <a:rPr lang="en-US" dirty="0"/>
              <a:t> in </a:t>
            </a:r>
            <a:r>
              <a:rPr lang="en-US" dirty="0" err="1"/>
              <a:t>ius</a:t>
            </a:r>
            <a:r>
              <a:rPr lang="en-US" dirty="0"/>
              <a:t>.</a:t>
            </a:r>
          </a:p>
          <a:p>
            <a:pPr algn="just"/>
            <a:endParaRPr lang="en-US" sz="1400" dirty="0"/>
          </a:p>
          <a:p>
            <a:pPr algn="just"/>
            <a:r>
              <a:rPr lang="en-US" dirty="0" err="1"/>
              <a:t>Te</a:t>
            </a:r>
            <a:r>
              <a:rPr lang="en-US" dirty="0"/>
              <a:t> qui </a:t>
            </a:r>
            <a:r>
              <a:rPr lang="en-US" dirty="0" err="1"/>
              <a:t>primis</a:t>
            </a:r>
            <a:r>
              <a:rPr lang="en-US" dirty="0"/>
              <a:t> </a:t>
            </a:r>
            <a:r>
              <a:rPr lang="en-US" dirty="0" err="1"/>
              <a:t>doctus</a:t>
            </a:r>
            <a:r>
              <a:rPr lang="en-US" dirty="0"/>
              <a:t> </a:t>
            </a:r>
            <a:r>
              <a:rPr lang="en-US" dirty="0" err="1"/>
              <a:t>audiam</a:t>
            </a:r>
            <a:r>
              <a:rPr lang="en-US" dirty="0"/>
              <a:t>. </a:t>
            </a:r>
            <a:r>
              <a:rPr lang="en-US" dirty="0" err="1"/>
              <a:t>Ut</a:t>
            </a:r>
            <a:r>
              <a:rPr lang="en-US" dirty="0"/>
              <a:t> has </a:t>
            </a:r>
            <a:r>
              <a:rPr lang="en-US" dirty="0" err="1"/>
              <a:t>cotidieque</a:t>
            </a:r>
            <a:r>
              <a:rPr lang="en-US" dirty="0"/>
              <a:t> </a:t>
            </a:r>
            <a:r>
              <a:rPr lang="en-US" dirty="0" err="1"/>
              <a:t>disputando</a:t>
            </a:r>
            <a:r>
              <a:rPr lang="en-US" dirty="0"/>
              <a:t>, quo choro </a:t>
            </a:r>
            <a:r>
              <a:rPr lang="en-US" dirty="0" err="1"/>
              <a:t>appareat</a:t>
            </a:r>
            <a:r>
              <a:rPr lang="en-US" dirty="0"/>
              <a:t> </a:t>
            </a:r>
            <a:r>
              <a:rPr lang="en-US" dirty="0" err="1"/>
              <a:t>conclusionemque</a:t>
            </a:r>
            <a:r>
              <a:rPr lang="en-US" dirty="0"/>
              <a:t> ad, </a:t>
            </a:r>
            <a:r>
              <a:rPr lang="en-US" dirty="0" err="1"/>
              <a:t>laudem</a:t>
            </a:r>
            <a:r>
              <a:rPr lang="en-US" dirty="0"/>
              <a:t> </a:t>
            </a:r>
            <a:r>
              <a:rPr lang="en-US" dirty="0" err="1"/>
              <a:t>delicatissimi</a:t>
            </a:r>
            <a:r>
              <a:rPr lang="en-US" dirty="0"/>
              <a:t> an </a:t>
            </a:r>
            <a:r>
              <a:rPr lang="en-US" dirty="0" err="1"/>
              <a:t>eos</a:t>
            </a:r>
            <a:r>
              <a:rPr lang="en-US" dirty="0"/>
              <a:t>.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ius</a:t>
            </a:r>
            <a:r>
              <a:rPr lang="en-US" dirty="0"/>
              <a:t> </a:t>
            </a:r>
            <a:r>
              <a:rPr lang="en-US" dirty="0" err="1"/>
              <a:t>errem</a:t>
            </a:r>
            <a:r>
              <a:rPr lang="en-US" dirty="0"/>
              <a:t> </a:t>
            </a:r>
            <a:r>
              <a:rPr lang="en-US" dirty="0" err="1"/>
              <a:t>denique</a:t>
            </a:r>
            <a:r>
              <a:rPr lang="en-US" dirty="0"/>
              <a:t>. </a:t>
            </a:r>
            <a:r>
              <a:rPr lang="en-US" dirty="0" err="1"/>
              <a:t>Probatus</a:t>
            </a:r>
            <a:r>
              <a:rPr lang="en-US" dirty="0"/>
              <a:t> </a:t>
            </a:r>
            <a:r>
              <a:rPr lang="en-US" dirty="0" err="1"/>
              <a:t>complectitur</a:t>
            </a:r>
            <a:r>
              <a:rPr lang="en-US" dirty="0"/>
              <a:t> </a:t>
            </a:r>
            <a:r>
              <a:rPr lang="en-US" dirty="0" err="1"/>
              <a:t>ut</a:t>
            </a:r>
            <a:r>
              <a:rPr lang="en-US" dirty="0"/>
              <a:t> </a:t>
            </a:r>
            <a:r>
              <a:rPr lang="en-US" dirty="0" err="1"/>
              <a:t>pri</a:t>
            </a:r>
            <a:r>
              <a:rPr lang="en-US" dirty="0"/>
              <a:t>, et </a:t>
            </a:r>
            <a:r>
              <a:rPr lang="en-US" dirty="0" err="1"/>
              <a:t>discere</a:t>
            </a:r>
            <a:r>
              <a:rPr lang="en-US" dirty="0"/>
              <a:t> </a:t>
            </a:r>
            <a:r>
              <a:rPr lang="en-US" dirty="0" err="1"/>
              <a:t>partiendo</a:t>
            </a:r>
            <a:r>
              <a:rPr lang="en-US" dirty="0"/>
              <a:t> </a:t>
            </a:r>
            <a:r>
              <a:rPr lang="en-US" dirty="0" err="1"/>
              <a:t>voluptaria</a:t>
            </a:r>
            <a:r>
              <a:rPr lang="en-US" dirty="0"/>
              <a:t> pro. No </a:t>
            </a:r>
            <a:r>
              <a:rPr lang="en-US" dirty="0" err="1"/>
              <a:t>menandri</a:t>
            </a:r>
            <a:r>
              <a:rPr lang="en-US" dirty="0"/>
              <a:t> </a:t>
            </a:r>
            <a:r>
              <a:rPr lang="en-US" dirty="0" err="1"/>
              <a:t>vulputate</a:t>
            </a:r>
            <a:r>
              <a:rPr lang="en-US" dirty="0"/>
              <a:t> </a:t>
            </a:r>
            <a:r>
              <a:rPr lang="en-US" dirty="0" err="1"/>
              <a:t>sed</a:t>
            </a:r>
            <a:r>
              <a:rPr lang="en-US" dirty="0"/>
              <a:t>, </a:t>
            </a:r>
            <a:r>
              <a:rPr lang="en-US" dirty="0" err="1"/>
              <a:t>eam</a:t>
            </a:r>
            <a:r>
              <a:rPr lang="en-US" dirty="0"/>
              <a:t> </a:t>
            </a:r>
            <a:r>
              <a:rPr lang="en-US" dirty="0" err="1"/>
              <a:t>ei</a:t>
            </a:r>
            <a:r>
              <a:rPr lang="en-US" dirty="0"/>
              <a:t> </a:t>
            </a:r>
            <a:r>
              <a:rPr lang="en-US" dirty="0" err="1"/>
              <a:t>diceret</a:t>
            </a:r>
            <a:r>
              <a:rPr lang="en-US" dirty="0"/>
              <a:t> </a:t>
            </a:r>
            <a:r>
              <a:rPr lang="en-US" dirty="0" err="1"/>
              <a:t>praesent</a:t>
            </a:r>
            <a:r>
              <a:rPr lang="en-US" dirty="0"/>
              <a:t>, ad </a:t>
            </a:r>
            <a:r>
              <a:rPr lang="en-US" dirty="0" err="1"/>
              <a:t>alienum</a:t>
            </a:r>
            <a:r>
              <a:rPr lang="en-US" dirty="0"/>
              <a:t> </a:t>
            </a:r>
            <a:r>
              <a:rPr lang="en-US" dirty="0" err="1"/>
              <a:t>sapientem</a:t>
            </a:r>
            <a:r>
              <a:rPr lang="en-US" dirty="0"/>
              <a:t> </a:t>
            </a:r>
            <a:r>
              <a:rPr lang="en-US" dirty="0" err="1"/>
              <a:t>eam</a:t>
            </a:r>
            <a:r>
              <a:rPr lang="en-US" dirty="0"/>
              <a:t>.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pri</a:t>
            </a:r>
            <a:r>
              <a:rPr lang="en-US" dirty="0"/>
              <a:t> </a:t>
            </a:r>
            <a:r>
              <a:rPr lang="en-US" dirty="0" err="1"/>
              <a:t>nibh</a:t>
            </a:r>
            <a:r>
              <a:rPr lang="en-US" dirty="0"/>
              <a:t> </a:t>
            </a:r>
            <a:r>
              <a:rPr lang="en-US" dirty="0" err="1"/>
              <a:t>illum</a:t>
            </a:r>
            <a:r>
              <a:rPr lang="en-US" dirty="0"/>
              <a:t> </a:t>
            </a:r>
            <a:r>
              <a:rPr lang="en-US" dirty="0" err="1"/>
              <a:t>munere</a:t>
            </a:r>
            <a:r>
              <a:rPr lang="en-US" dirty="0"/>
              <a:t>, at sit </a:t>
            </a:r>
            <a:r>
              <a:rPr lang="en-US" dirty="0" err="1"/>
              <a:t>agam</a:t>
            </a:r>
            <a:r>
              <a:rPr lang="en-US" dirty="0"/>
              <a:t> option. </a:t>
            </a:r>
            <a:r>
              <a:rPr lang="en-US" dirty="0" err="1"/>
              <a:t>Te</a:t>
            </a:r>
            <a:r>
              <a:rPr lang="en-US" dirty="0"/>
              <a:t> vis vitae </a:t>
            </a:r>
            <a:r>
              <a:rPr lang="en-US" dirty="0" err="1"/>
              <a:t>labores</a:t>
            </a:r>
            <a:r>
              <a:rPr lang="en-US" dirty="0"/>
              <a:t> </a:t>
            </a:r>
            <a:r>
              <a:rPr lang="en-US" dirty="0" err="1"/>
              <a:t>definiebas</a:t>
            </a:r>
            <a:r>
              <a:rPr lang="en-US" dirty="0"/>
              <a:t>, </a:t>
            </a:r>
            <a:r>
              <a:rPr lang="en-US" dirty="0" err="1"/>
              <a:t>eum</a:t>
            </a:r>
            <a:r>
              <a:rPr lang="en-US" dirty="0"/>
              <a:t> ex </a:t>
            </a:r>
            <a:r>
              <a:rPr lang="en-US" dirty="0" err="1"/>
              <a:t>agam</a:t>
            </a:r>
            <a:r>
              <a:rPr lang="en-US" dirty="0"/>
              <a:t> </a:t>
            </a:r>
            <a:r>
              <a:rPr lang="en-US" dirty="0" err="1"/>
              <a:t>vidisse</a:t>
            </a:r>
            <a:r>
              <a:rPr lang="en-US" dirty="0"/>
              <a:t>.</a:t>
            </a:r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fld id="{00000000-1234-1234-1234-123412341234}" type="slidenum">
              <a:rPr lang="en" smtClean="0"/>
              <a:pPr/>
              <a:t>2</a:t>
            </a:fld>
            <a:endParaRPr lang="en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8" name="Rectangle 7"/>
          <p:cNvSpPr/>
          <p:nvPr/>
        </p:nvSpPr>
        <p:spPr>
          <a:xfrm>
            <a:off x="232139" y="6079133"/>
            <a:ext cx="1181100" cy="508000"/>
          </a:xfrm>
          <a:prstGeom prst="rect">
            <a:avLst/>
          </a:prstGeom>
          <a:solidFill>
            <a:schemeClr val="bg1">
              <a:lumMod val="75000"/>
              <a:alpha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LOGO</a:t>
            </a:r>
          </a:p>
        </p:txBody>
      </p:sp>
    </p:spTree>
    <p:extLst>
      <p:ext uri="{BB962C8B-B14F-4D97-AF65-F5344CB8AC3E}">
        <p14:creationId xmlns:p14="http://schemas.microsoft.com/office/powerpoint/2010/main" val="162864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hoto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077_T_PGO_MOUNTAINS-4_3" id="{2722E406-C3CF-41EF-BEBB-CFFA9854AC29}" vid="{934DC953-85CF-4DBB-A47F-07964503348B}"/>
    </a:ext>
  </a:extLst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1425</TotalTime>
  <Words>150</Words>
  <PresentationFormat>On-screen Show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5" baseType="lpstr">
      <vt:lpstr>Arial</vt:lpstr>
      <vt:lpstr>Open Sans</vt:lpstr>
      <vt:lpstr>photo</vt:lpstr>
      <vt:lpstr>MOUNTAINS</vt:lpstr>
      <vt:lpstr>Title of your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Mountains PowerPoint Template</dc:title>
  <dc:creator>PresentationGo.com</dc:creator>
  <dc:description>© Copyright PresentationGo.com</dc:description>
  <dcterms:modified xsi:type="dcterms:W3CDTF">2015-06-26T04:07:08Z</dcterms:modified>
</cp:coreProperties>
</file>