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4"/>
  </p:notesMasterIdLst>
  <p:sldIdLst>
    <p:sldId id="256" r:id="rId2"/>
    <p:sldId id="271" r:id="rId3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146" d="100"/>
          <a:sy n="146" d="100"/>
        </p:scale>
        <p:origin x="918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42653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0"/>
                </a:schemeClr>
              </a:gs>
              <a:gs pos="99000">
                <a:srgbClr val="121B2A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hape 9"/>
          <p:cNvSpPr txBox="1">
            <a:spLocks noGrp="1"/>
          </p:cNvSpPr>
          <p:nvPr>
            <p:ph type="subTitle" idx="1"/>
          </p:nvPr>
        </p:nvSpPr>
        <p:spPr>
          <a:xfrm>
            <a:off x="208722" y="3111340"/>
            <a:ext cx="6973956" cy="7847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l">
              <a:spcBef>
                <a:spcPts val="0"/>
              </a:spcBef>
              <a:buClr>
                <a:schemeClr val="dk2"/>
              </a:buClr>
              <a:buNone/>
              <a:defRPr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208722" y="1854629"/>
            <a:ext cx="6973956" cy="11597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l">
              <a:spcBef>
                <a:spcPts val="0"/>
              </a:spcBef>
              <a:buSzPct val="100000"/>
              <a:defRPr sz="4000" cap="all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>
            <a:endParaRPr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0" y="4133850"/>
            <a:ext cx="9144000" cy="1009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Bod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21B2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838200"/>
            <a:ext cx="9144000" cy="346704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457200" y="1063488"/>
            <a:ext cx="8229600" cy="3070362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200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>
            <a:lvl1pPr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457200" y="-9600"/>
            <a:ext cx="8229600" cy="847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>
              <a:spcBef>
                <a:spcPts val="0"/>
              </a:spcBef>
              <a:defRPr cap="all" baseline="0">
                <a:solidFill>
                  <a:schemeClr val="bg1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481038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1pPr>
            <a:lvl2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2pPr>
            <a:lvl3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3pPr>
            <a:lvl4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4pPr>
            <a:lvl5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5pPr>
            <a:lvl6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6pPr>
            <a:lvl7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7pPr>
            <a:lvl8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8pPr>
            <a:lvl9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600"/>
              </a:spcBef>
              <a:buSzPct val="100000"/>
              <a:defRPr sz="3000"/>
            </a:lvl1pPr>
            <a:lvl2pPr>
              <a:spcBef>
                <a:spcPts val="480"/>
              </a:spcBef>
              <a:buSzPct val="100000"/>
              <a:defRPr sz="2400"/>
            </a:lvl2pPr>
            <a:lvl3pPr>
              <a:spcBef>
                <a:spcPts val="480"/>
              </a:spcBef>
              <a:buSzPct val="100000"/>
              <a:defRPr sz="2400"/>
            </a:lvl3pPr>
            <a:lvl4pPr>
              <a:spcBef>
                <a:spcPts val="360"/>
              </a:spcBef>
              <a:buSzPct val="100000"/>
              <a:defRPr sz="1800"/>
            </a:lvl4pPr>
            <a:lvl5pPr>
              <a:spcBef>
                <a:spcPts val="360"/>
              </a:spcBef>
              <a:buSzPct val="100000"/>
              <a:defRPr sz="1800"/>
            </a:lvl5pPr>
            <a:lvl6pPr>
              <a:spcBef>
                <a:spcPts val="360"/>
              </a:spcBef>
              <a:buSzPct val="100000"/>
              <a:defRPr sz="1800"/>
            </a:lvl6pPr>
            <a:lvl7pPr>
              <a:spcBef>
                <a:spcPts val="360"/>
              </a:spcBef>
              <a:buSzPct val="100000"/>
              <a:defRPr sz="1800"/>
            </a:lvl7pPr>
            <a:lvl8pPr>
              <a:spcBef>
                <a:spcPts val="360"/>
              </a:spcBef>
              <a:buSzPct val="100000"/>
              <a:defRPr sz="1800"/>
            </a:lvl8pPr>
            <a:lvl9pPr>
              <a:spcBef>
                <a:spcPts val="36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lvl1pPr algn="r">
              <a:spcBef>
                <a:spcPts val="0"/>
              </a:spcBef>
              <a:buNone/>
              <a:defRPr sz="1300">
                <a:solidFill>
                  <a:schemeClr val="dk1"/>
                </a:solidFill>
              </a:defRPr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  <p:sp>
        <p:nvSpPr>
          <p:cNvPr id="8" name="Rectangle 7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69" r:id="rId2"/>
  </p:sldLayoutIdLst>
  <p:timing>
    <p:tnLst>
      <p:par>
        <p:cTn id="1" dur="indefinite" restart="never" nodeType="tmRoot"/>
      </p:par>
    </p:tnLst>
  </p:timing>
  <p:hf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xfrm>
            <a:off x="685800" y="1583342"/>
            <a:ext cx="7772400" cy="1159856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dirty="0" smtClean="0"/>
              <a:t>MOUNTAINS</a:t>
            </a:r>
            <a:endParaRPr dirty="0"/>
          </a:p>
        </p:txBody>
      </p:sp>
      <p:sp>
        <p:nvSpPr>
          <p:cNvPr id="31" name="Shape 31"/>
          <p:cNvSpPr txBox="1">
            <a:spLocks noGrp="1"/>
          </p:cNvSpPr>
          <p:nvPr>
            <p:ph type="subTitle" idx="1"/>
          </p:nvPr>
        </p:nvSpPr>
        <p:spPr>
          <a:xfrm>
            <a:off x="685800" y="2840053"/>
            <a:ext cx="7772400" cy="784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dirty="0" smtClean="0"/>
              <a:t>A PowerPoint Template</a:t>
            </a:r>
            <a:endParaRPr dirty="0"/>
          </a:p>
        </p:txBody>
      </p:sp>
      <p:sp>
        <p:nvSpPr>
          <p:cNvPr id="6" name="Rectangle 5"/>
          <p:cNvSpPr/>
          <p:nvPr/>
        </p:nvSpPr>
        <p:spPr>
          <a:xfrm>
            <a:off x="7607300" y="4406900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0117" y="1853618"/>
            <a:ext cx="595035" cy="83099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buClr>
                <a:schemeClr val="dk1"/>
              </a:buClr>
              <a:buSzPct val="100000"/>
              <a:defRPr sz="4800" b="1" cap="all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2pPr>
            <a:lvl3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3pPr>
            <a:lvl4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4pPr>
            <a:lvl5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5pPr>
            <a:lvl6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6pPr>
            <a:lvl7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7pPr>
            <a:lvl8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8pPr>
            <a:lvl9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9pPr>
          </a:lstStyle>
          <a:p>
            <a:r>
              <a:rPr lang="en-US" sz="7200" b="0" dirty="0" smtClean="0"/>
              <a:t>[</a:t>
            </a:r>
            <a:endParaRPr lang="en-US" sz="7200" b="0" dirty="0"/>
          </a:p>
        </p:txBody>
      </p:sp>
      <p:sp>
        <p:nvSpPr>
          <p:cNvPr id="15" name="TextBox 14"/>
          <p:cNvSpPr txBox="1"/>
          <p:nvPr/>
        </p:nvSpPr>
        <p:spPr>
          <a:xfrm>
            <a:off x="3976965" y="1853618"/>
            <a:ext cx="595035" cy="83099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buClr>
                <a:schemeClr val="dk1"/>
              </a:buClr>
              <a:buSzPct val="100000"/>
              <a:defRPr sz="4800" b="1" cap="all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2pPr>
            <a:lvl3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3pPr>
            <a:lvl4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4pPr>
            <a:lvl5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5pPr>
            <a:lvl6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6pPr>
            <a:lvl7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7pPr>
            <a:lvl8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8pPr>
            <a:lvl9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9pPr>
          </a:lstStyle>
          <a:p>
            <a:r>
              <a:rPr lang="en-US" sz="7200" b="0" dirty="0" smtClean="0"/>
              <a:t>]</a:t>
            </a:r>
            <a:endParaRPr lang="en-US" sz="7200" b="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in </a:t>
            </a:r>
            <a:r>
              <a:rPr lang="en-US" dirty="0" err="1"/>
              <a:t>leo</a:t>
            </a:r>
            <a:r>
              <a:rPr lang="en-US" dirty="0"/>
              <a:t> non ante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ac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non, </a:t>
            </a:r>
            <a:r>
              <a:rPr lang="en-US" dirty="0" err="1"/>
              <a:t>commodo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</a:p>
          <a:p>
            <a:pPr algn="just"/>
            <a:endParaRPr lang="en-US" sz="1400" dirty="0"/>
          </a:p>
          <a:p>
            <a:pPr algn="just"/>
            <a:r>
              <a:rPr lang="en-US" dirty="0" err="1"/>
              <a:t>Te</a:t>
            </a:r>
            <a:r>
              <a:rPr lang="en-US" dirty="0"/>
              <a:t> qui </a:t>
            </a:r>
            <a:r>
              <a:rPr lang="en-US" dirty="0" err="1"/>
              <a:t>primis</a:t>
            </a:r>
            <a:r>
              <a:rPr lang="en-US" dirty="0"/>
              <a:t> </a:t>
            </a:r>
            <a:r>
              <a:rPr lang="en-US" dirty="0" err="1"/>
              <a:t>doctus</a:t>
            </a:r>
            <a:r>
              <a:rPr lang="en-US" dirty="0"/>
              <a:t> </a:t>
            </a:r>
            <a:r>
              <a:rPr lang="en-US" dirty="0" err="1"/>
              <a:t>audiam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has </a:t>
            </a:r>
            <a:r>
              <a:rPr lang="en-US" dirty="0" err="1"/>
              <a:t>cotidieque</a:t>
            </a:r>
            <a:r>
              <a:rPr lang="en-US" dirty="0"/>
              <a:t> </a:t>
            </a:r>
            <a:r>
              <a:rPr lang="en-US" dirty="0" err="1"/>
              <a:t>disputando</a:t>
            </a:r>
            <a:r>
              <a:rPr lang="en-US" dirty="0"/>
              <a:t>, quo choro </a:t>
            </a:r>
            <a:r>
              <a:rPr lang="en-US" dirty="0" err="1"/>
              <a:t>appareat</a:t>
            </a:r>
            <a:r>
              <a:rPr lang="en-US" dirty="0"/>
              <a:t> </a:t>
            </a:r>
            <a:r>
              <a:rPr lang="en-US" dirty="0" err="1"/>
              <a:t>conclusionemque</a:t>
            </a:r>
            <a:r>
              <a:rPr lang="en-US" dirty="0"/>
              <a:t> ad, </a:t>
            </a:r>
            <a:r>
              <a:rPr lang="en-US" dirty="0" err="1"/>
              <a:t>laudem</a:t>
            </a:r>
            <a:r>
              <a:rPr lang="en-US" dirty="0"/>
              <a:t> </a:t>
            </a:r>
            <a:r>
              <a:rPr lang="en-US" dirty="0" err="1"/>
              <a:t>delicatissimi</a:t>
            </a:r>
            <a:r>
              <a:rPr lang="en-US" dirty="0"/>
              <a:t> an </a:t>
            </a:r>
            <a:r>
              <a:rPr lang="en-US" dirty="0" err="1"/>
              <a:t>eos</a:t>
            </a:r>
            <a:r>
              <a:rPr lang="en-US" dirty="0"/>
              <a:t>.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ius</a:t>
            </a:r>
            <a:r>
              <a:rPr lang="en-US" dirty="0"/>
              <a:t> </a:t>
            </a:r>
            <a:r>
              <a:rPr lang="en-US" dirty="0" err="1"/>
              <a:t>errem</a:t>
            </a:r>
            <a:r>
              <a:rPr lang="en-US" dirty="0"/>
              <a:t> </a:t>
            </a:r>
            <a:r>
              <a:rPr lang="en-US" dirty="0" err="1"/>
              <a:t>denique</a:t>
            </a:r>
            <a:r>
              <a:rPr lang="en-US" dirty="0"/>
              <a:t>. </a:t>
            </a:r>
            <a:r>
              <a:rPr lang="en-US" dirty="0" err="1"/>
              <a:t>Probatus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pri</a:t>
            </a:r>
            <a:r>
              <a:rPr lang="en-US" dirty="0"/>
              <a:t>, et </a:t>
            </a:r>
            <a:r>
              <a:rPr lang="en-US" dirty="0" err="1"/>
              <a:t>discere</a:t>
            </a:r>
            <a:r>
              <a:rPr lang="en-US" dirty="0"/>
              <a:t> </a:t>
            </a:r>
            <a:r>
              <a:rPr lang="en-US" dirty="0" err="1"/>
              <a:t>partiendo</a:t>
            </a:r>
            <a:r>
              <a:rPr lang="en-US" dirty="0"/>
              <a:t> </a:t>
            </a:r>
            <a:r>
              <a:rPr lang="en-US" dirty="0" err="1"/>
              <a:t>voluptaria</a:t>
            </a:r>
            <a:r>
              <a:rPr lang="en-US" dirty="0"/>
              <a:t> pro. No </a:t>
            </a:r>
            <a:r>
              <a:rPr lang="en-US" dirty="0" err="1"/>
              <a:t>menandri</a:t>
            </a:r>
            <a:r>
              <a:rPr lang="en-US" dirty="0"/>
              <a:t>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, </a:t>
            </a:r>
            <a:r>
              <a:rPr lang="en-US" dirty="0" err="1"/>
              <a:t>eam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diceret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, ad </a:t>
            </a:r>
            <a:r>
              <a:rPr lang="en-US" dirty="0" err="1"/>
              <a:t>alienum</a:t>
            </a:r>
            <a:r>
              <a:rPr lang="en-US" dirty="0"/>
              <a:t> </a:t>
            </a:r>
            <a:r>
              <a:rPr lang="en-US" dirty="0" err="1"/>
              <a:t>sapientem</a:t>
            </a:r>
            <a:r>
              <a:rPr lang="en-US" dirty="0"/>
              <a:t> </a:t>
            </a:r>
            <a:r>
              <a:rPr lang="en-US" dirty="0" err="1"/>
              <a:t>eam</a:t>
            </a:r>
            <a:r>
              <a:rPr lang="en-US" dirty="0"/>
              <a:t>.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pri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munere</a:t>
            </a:r>
            <a:r>
              <a:rPr lang="en-US" dirty="0"/>
              <a:t>, at sit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smtClean="0"/>
              <a:t>option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7800" y="4495800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6286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7_T_PGO_MOUNTAINS-16_9" id="{5ED57745-1891-4613-ABA5-FA481782E286}" vid="{B34D2F47-0993-47E0-A5C6-81A5B149C39A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1101</TotalTime>
  <Words>126</Words>
  <PresentationFormat>On-screen Show (16:9)</PresentationFormat>
  <Paragraphs>11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Open Sans</vt:lpstr>
      <vt:lpstr>photo</vt:lpstr>
      <vt:lpstr>MOUNTAINS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Mountains PowerPoint Template</dc:title>
  <dc:creator>PresentationGo.com</dc:creator>
  <dc:description>© Copyright PresentationGo.com</dc:description>
  <dcterms:modified xsi:type="dcterms:W3CDTF">2015-06-26T04:07:30Z</dcterms:modified>
</cp:coreProperties>
</file>