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handoutMasterIdLst>
    <p:handoutMasterId r:id="rId4"/>
  </p:handoutMasterIdLst>
  <p:sldIdLst>
    <p:sldId id="258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FB56D"/>
    <a:srgbClr val="7F7E4E"/>
    <a:srgbClr val="D7D2A8"/>
    <a:srgbClr val="7E7E7E"/>
    <a:srgbClr val="404040"/>
    <a:srgbClr val="3EC4B9"/>
    <a:srgbClr val="1C6A6E"/>
    <a:srgbClr val="8BDAD4"/>
    <a:srgbClr val="DA8AAB"/>
    <a:srgbClr val="C53E7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7" autoAdjust="0"/>
    <p:restoredTop sz="94660"/>
  </p:normalViewPr>
  <p:slideViewPr>
    <p:cSldViewPr snapToGrid="0" showGuides="1">
      <p:cViewPr varScale="1">
        <p:scale>
          <a:sx n="90" d="100"/>
          <a:sy n="90" d="100"/>
        </p:scale>
        <p:origin x="144" y="3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78" d="100"/>
          <a:sy n="78" d="100"/>
        </p:scale>
        <p:origin x="1428" y="108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6BFECA-32D1-46DF-BF75-D0BB73214390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FF40565-614F-4E00-9E86-B52B11D0221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28268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creativecommons.org/licenses/by-nc-sa/3.0/" TargetMode="Externa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://creativecommons.org/licenses/by-nc-sa/3.0/" TargetMode="Externa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" y="1122363"/>
            <a:ext cx="5731933" cy="2387600"/>
          </a:xfrm>
        </p:spPr>
        <p:txBody>
          <a:bodyPr anchor="b"/>
          <a:lstStyle>
            <a:lvl1pPr algn="l"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" y="3602038"/>
            <a:ext cx="5731933" cy="1655762"/>
          </a:xfrm>
        </p:spPr>
        <p:txBody>
          <a:bodyPr/>
          <a:lstStyle>
            <a:lvl1pPr marL="0" indent="0" algn="l">
              <a:buNone/>
              <a:defRPr sz="2400">
                <a:solidFill>
                  <a:srgbClr val="D7D2A8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52400" y="6356351"/>
            <a:ext cx="2057400" cy="365125"/>
          </a:xfrm>
        </p:spPr>
        <p:txBody>
          <a:bodyPr/>
          <a:lstStyle>
            <a:lvl1pPr>
              <a:defRPr>
                <a:solidFill>
                  <a:srgbClr val="D7D2A8"/>
                </a:solidFill>
              </a:defRPr>
            </a:lvl1pPr>
          </a:lstStyle>
          <a:p>
            <a:fld id="{6CE09111-6A1E-4A2B-8C76-0FE36002D8F7}" type="datetimeFigureOut">
              <a:rPr lang="en-US" smtClean="0"/>
              <a:pPr/>
              <a:t>10/10/2014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98233" y="6356351"/>
            <a:ext cx="3086100" cy="365125"/>
          </a:xfrm>
        </p:spPr>
        <p:txBody>
          <a:bodyPr/>
          <a:lstStyle>
            <a:lvl1pPr>
              <a:defRPr>
                <a:solidFill>
                  <a:srgbClr val="D7D2A8"/>
                </a:solidFill>
              </a:defRPr>
            </a:lvl1pPr>
          </a:lstStyle>
          <a:p>
            <a:endParaRPr lang="en-US" dirty="0"/>
          </a:p>
        </p:txBody>
      </p:sp>
      <p:pic>
        <p:nvPicPr>
          <p:cNvPr id="6" name="Picture 2" descr="Creative Commons License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38975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/>
          <p:cNvSpPr/>
          <p:nvPr userDrawn="1"/>
        </p:nvSpPr>
        <p:spPr>
          <a:xfrm>
            <a:off x="838200" y="7063501"/>
            <a:ext cx="8305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This work is licensed under a 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Creative Commons Attribution-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NonCommercial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ShareAlike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 3.0 Unported License</a:t>
            </a:r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.</a:t>
            </a:r>
            <a:endParaRPr lang="en-US" sz="1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40000139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ustom Layou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2181224" y="139342"/>
            <a:ext cx="6334125" cy="1325563"/>
          </a:xfrm>
        </p:spPr>
        <p:txBody>
          <a:bodyPr>
            <a:normAutofit/>
          </a:bodyPr>
          <a:lstStyle>
            <a:lvl1pPr>
              <a:defRPr sz="4000">
                <a:solidFill>
                  <a:srgbClr val="7F7E4E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Content Placeholder 2"/>
          <p:cNvSpPr>
            <a:spLocks noGrp="1"/>
          </p:cNvSpPr>
          <p:nvPr>
            <p:ph idx="1"/>
          </p:nvPr>
        </p:nvSpPr>
        <p:spPr>
          <a:xfrm>
            <a:off x="2181224" y="1634067"/>
            <a:ext cx="6334125" cy="4542895"/>
          </a:xfrm>
        </p:spPr>
        <p:txBody>
          <a:bodyPr/>
          <a:lstStyle>
            <a:lvl1pPr>
              <a:defRPr>
                <a:solidFill>
                  <a:srgbClr val="BFB56D"/>
                </a:solidFill>
                <a:latin typeface="+mj-lt"/>
              </a:defRPr>
            </a:lvl1pPr>
            <a:lvl2pPr>
              <a:defRPr>
                <a:solidFill>
                  <a:srgbClr val="BFB56D"/>
                </a:solidFill>
                <a:latin typeface="+mj-lt"/>
              </a:defRPr>
            </a:lvl2pPr>
            <a:lvl3pPr>
              <a:defRPr>
                <a:solidFill>
                  <a:srgbClr val="BFB56D"/>
                </a:solidFill>
                <a:latin typeface="+mj-lt"/>
              </a:defRPr>
            </a:lvl3pPr>
            <a:lvl4pPr>
              <a:defRPr>
                <a:solidFill>
                  <a:srgbClr val="BFB56D"/>
                </a:solidFill>
                <a:latin typeface="+mj-lt"/>
              </a:defRPr>
            </a:lvl4pPr>
            <a:lvl5pPr>
              <a:defRPr>
                <a:solidFill>
                  <a:srgbClr val="BFB56D"/>
                </a:solidFill>
                <a:latin typeface="+mj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2" descr="Creative Commons License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38975"/>
            <a:ext cx="838200" cy="295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Rectangle 8"/>
          <p:cNvSpPr/>
          <p:nvPr userDrawn="1"/>
        </p:nvSpPr>
        <p:spPr>
          <a:xfrm>
            <a:off x="838200" y="7063501"/>
            <a:ext cx="8305800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This work is licensed under a 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Creative Commons Attribution-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NonCommercial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-</a:t>
            </a:r>
            <a:r>
              <a:rPr lang="en-US" sz="1000" b="0" i="0" u="none" strike="noStrike" dirty="0" err="1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ShareAlike</a:t>
            </a:r>
            <a:r>
              <a:rPr lang="en-US" sz="1000" b="0" i="0" u="none" strike="noStrike" dirty="0" smtClean="0">
                <a:solidFill>
                  <a:srgbClr val="4374B7"/>
                </a:solidFill>
                <a:effectLst/>
                <a:latin typeface="+mj-lt"/>
                <a:hlinkClick r:id="rId4"/>
              </a:rPr>
              <a:t> 3.0 Unported License</a:t>
            </a:r>
            <a:r>
              <a:rPr lang="en-US" sz="1000" b="0" i="0" dirty="0" smtClean="0">
                <a:solidFill>
                  <a:srgbClr val="000000"/>
                </a:solidFill>
                <a:effectLst/>
                <a:latin typeface="+mj-lt"/>
              </a:rPr>
              <a:t>.</a:t>
            </a:r>
            <a:endParaRPr lang="en-US" sz="1000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38470515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06820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288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42150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07625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819772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98428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2523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547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5498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30173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1092-21AB-49AC-86FD-26E68F4239D8}" type="datetimeFigureOut">
              <a:rPr lang="en-US" smtClean="0"/>
              <a:t>10/10/2014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B598A9-98DB-4919-8118-E0FFA01B43B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02618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5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Add your title here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Add your </a:t>
            </a:r>
            <a:r>
              <a:rPr lang="en-US" dirty="0" smtClean="0"/>
              <a:t>subtitle </a:t>
            </a:r>
            <a:r>
              <a:rPr lang="en-US" dirty="0"/>
              <a:t>here</a:t>
            </a:r>
          </a:p>
        </p:txBody>
      </p:sp>
    </p:spTree>
    <p:extLst>
      <p:ext uri="{BB962C8B-B14F-4D97-AF65-F5344CB8AC3E}">
        <p14:creationId xmlns:p14="http://schemas.microsoft.com/office/powerpoint/2010/main" val="220658304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 your title here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Add your text here</a:t>
            </a:r>
          </a:p>
          <a:p>
            <a:pPr lvl="1"/>
            <a:r>
              <a:rPr lang="en-US" dirty="0"/>
              <a:t>This is the Second level</a:t>
            </a:r>
          </a:p>
          <a:p>
            <a:pPr lvl="2"/>
            <a:r>
              <a:rPr lang="en-US" dirty="0"/>
              <a:t>This is the Third level</a:t>
            </a:r>
          </a:p>
          <a:p>
            <a:pPr lvl="3"/>
            <a:r>
              <a:rPr lang="en-US" dirty="0"/>
              <a:t>This is the Fourth level</a:t>
            </a:r>
          </a:p>
          <a:p>
            <a:pPr lvl="4"/>
            <a:r>
              <a:rPr lang="en-US" dirty="0"/>
              <a:t>This is the Fifth level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71740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9" id="{8405FB6E-32DD-4108-BA7C-2CEA067DA7A8}" vid="{D560E1EC-AE8A-4E62-A320-0FC8E836286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36</Words>
  <PresentationFormat>On-screen Show (4:3)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Add your title here</vt:lpstr>
      <vt:lpstr>Add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PresentationGo.com</dc:creator>
  <dcterms:created xsi:type="dcterms:W3CDTF">2014-10-10T21:11:24Z</dcterms:created>
  <dcterms:modified xsi:type="dcterms:W3CDTF">2014-10-10T21:11:58Z</dcterms:modified>
</cp:coreProperties>
</file>