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7E7E"/>
    <a:srgbClr val="404040"/>
    <a:srgbClr val="3EC4B9"/>
    <a:srgbClr val="1C6A6E"/>
    <a:srgbClr val="8BDAD4"/>
    <a:srgbClr val="DA8AAB"/>
    <a:srgbClr val="C53E79"/>
    <a:srgbClr val="A94B6F"/>
    <a:srgbClr val="6D1D36"/>
    <a:srgbClr val="B8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7" autoAdjust="0"/>
    <p:restoredTop sz="96106" autoAdjust="0"/>
  </p:normalViewPr>
  <p:slideViewPr>
    <p:cSldViewPr snapToGrid="0" showGuides="1">
      <p:cViewPr varScale="1">
        <p:scale>
          <a:sx n="90" d="100"/>
          <a:sy n="90" d="100"/>
        </p:scale>
        <p:origin x="144" y="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3C57B-7F0A-429B-824F-48A557F0D416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0C331-971F-44D5-A2C4-51052F901D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18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0C331-971F-44D5-A2C4-51052F901D9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037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122363"/>
            <a:ext cx="5731933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602038"/>
            <a:ext cx="5731933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6356351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CE09111-6A1E-4A2B-8C76-0FE36002D8F7}" type="datetimeFigureOut">
              <a:rPr lang="en-US" smtClean="0"/>
              <a:pPr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98233" y="6356351"/>
            <a:ext cx="30861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81224" y="139342"/>
            <a:ext cx="6334125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404040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81224" y="1634067"/>
            <a:ext cx="6334125" cy="4542895"/>
          </a:xfrm>
        </p:spPr>
        <p:txBody>
          <a:bodyPr/>
          <a:lstStyle>
            <a:lvl1pPr>
              <a:defRPr>
                <a:solidFill>
                  <a:srgbClr val="7E7E7E"/>
                </a:solidFill>
                <a:latin typeface="+mj-lt"/>
              </a:defRPr>
            </a:lvl1pPr>
            <a:lvl2pPr>
              <a:defRPr>
                <a:solidFill>
                  <a:srgbClr val="7E7E7E"/>
                </a:solidFill>
                <a:latin typeface="+mj-lt"/>
              </a:defRPr>
            </a:lvl2pPr>
            <a:lvl3pPr>
              <a:defRPr>
                <a:solidFill>
                  <a:srgbClr val="7E7E7E"/>
                </a:solidFill>
                <a:latin typeface="+mj-lt"/>
              </a:defRPr>
            </a:lvl3pPr>
            <a:lvl4pPr>
              <a:defRPr>
                <a:solidFill>
                  <a:srgbClr val="7E7E7E"/>
                </a:solidFill>
                <a:latin typeface="+mj-lt"/>
              </a:defRPr>
            </a:lvl4pPr>
            <a:lvl5pPr>
              <a:defRPr>
                <a:solidFill>
                  <a:srgbClr val="7E7E7E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4705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Add your </a:t>
            </a:r>
            <a:r>
              <a:rPr lang="en-US" dirty="0" smtClean="0"/>
              <a:t>subtitle </a:t>
            </a:r>
            <a:r>
              <a:rPr lang="en-US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206583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" id="{1951BD8D-4A12-4450-BAEA-670DA3F7EC95}" vid="{8AB6F8FA-C1DC-4CA0-83B2-EA09CA339F0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39</Words>
  <PresentationFormat>On-screen Show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Add your title here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2014-10-10T21:08:49Z</dcterms:created>
  <dcterms:modified xsi:type="dcterms:W3CDTF">2014-10-10T21:10:11Z</dcterms:modified>
</cp:coreProperties>
</file>