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handoutMasterIdLst>
    <p:handoutMasterId r:id="rId5"/>
  </p:handoutMasterIdLst>
  <p:sldIdLst>
    <p:sldId id="258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8AAB"/>
    <a:srgbClr val="C53E79"/>
    <a:srgbClr val="A94B6F"/>
    <a:srgbClr val="6D1D36"/>
    <a:srgbClr val="B8DA8D"/>
    <a:srgbClr val="B6D986"/>
    <a:srgbClr val="8DC53E"/>
    <a:srgbClr val="98BB3B"/>
    <a:srgbClr val="6C923B"/>
    <a:srgbClr val="9227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9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126" y="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8" d="100"/>
          <a:sy n="78" d="100"/>
        </p:scale>
        <p:origin x="1428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6BFECA-32D1-46DF-BF75-D0BB73214390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40565-614F-4E00-9E86-B52B11D02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8268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82342E-4F77-4786-8035-E9295B6597CC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3F08A6-498E-4425-9202-D0AC8F610F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973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3F08A6-498E-4425-9202-D0AC8F610F3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797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creativecommons.org/licenses/by-nc-sa/3.0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creativecommons.org/licenses/by-nc-sa/3.0/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1122363"/>
            <a:ext cx="5731933" cy="2387600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3602038"/>
            <a:ext cx="5731933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DA8AAB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2400" y="6356351"/>
            <a:ext cx="2057400" cy="365125"/>
          </a:xfrm>
        </p:spPr>
        <p:txBody>
          <a:bodyPr/>
          <a:lstStyle>
            <a:lvl1pPr>
              <a:defRPr>
                <a:solidFill>
                  <a:srgbClr val="DA8AAB"/>
                </a:solidFill>
              </a:defRPr>
            </a:lvl1pPr>
          </a:lstStyle>
          <a:p>
            <a:fld id="{6CE09111-6A1E-4A2B-8C76-0FE36002D8F7}" type="datetimeFigureOut">
              <a:rPr lang="en-US" smtClean="0"/>
              <a:pPr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98233" y="6356351"/>
            <a:ext cx="3086100" cy="365125"/>
          </a:xfrm>
        </p:spPr>
        <p:txBody>
          <a:bodyPr/>
          <a:lstStyle>
            <a:lvl1pPr>
              <a:defRPr>
                <a:solidFill>
                  <a:srgbClr val="DA8AAB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0" y="7021025"/>
            <a:ext cx="9144000" cy="295275"/>
            <a:chOff x="0" y="7032747"/>
            <a:chExt cx="9144000" cy="295275"/>
          </a:xfrm>
        </p:grpSpPr>
        <p:pic>
          <p:nvPicPr>
            <p:cNvPr id="10" name="Picture 9" descr="Creative Commons License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7032747"/>
              <a:ext cx="838200" cy="2952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Rectangle 10"/>
            <p:cNvSpPr/>
            <p:nvPr userDrawn="1"/>
          </p:nvSpPr>
          <p:spPr>
            <a:xfrm>
              <a:off x="838200" y="7057273"/>
              <a:ext cx="830580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000" b="0" i="0" dirty="0" smtClean="0">
                  <a:solidFill>
                    <a:srgbClr val="000000"/>
                  </a:solidFill>
                  <a:effectLst/>
                  <a:latin typeface="+mj-lt"/>
                </a:rPr>
                <a:t>This work is licensed under a </a:t>
              </a:r>
              <a:r>
                <a:rPr lang="en-US" sz="1000" b="0" i="0" u="none" strike="noStrike" dirty="0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Creative Commons Attribution-</a:t>
              </a:r>
              <a:r>
                <a:rPr lang="en-US" sz="1000" b="0" i="0" u="none" strike="noStrike" dirty="0" err="1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NonCommercial</a:t>
              </a:r>
              <a:r>
                <a:rPr lang="en-US" sz="1000" b="0" i="0" u="none" strike="noStrike" dirty="0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-</a:t>
              </a:r>
              <a:r>
                <a:rPr lang="en-US" sz="1000" b="0" i="0" u="none" strike="noStrike" dirty="0" err="1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ShareAlike</a:t>
              </a:r>
              <a:r>
                <a:rPr lang="en-US" sz="1000" b="0" i="0" u="none" strike="noStrike" dirty="0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 3.0 Unported License</a:t>
              </a:r>
              <a:r>
                <a:rPr lang="en-US" sz="1000" b="0" i="0" dirty="0" smtClean="0">
                  <a:solidFill>
                    <a:srgbClr val="000000"/>
                  </a:solidFill>
                  <a:effectLst/>
                  <a:latin typeface="+mj-lt"/>
                </a:rPr>
                <a:t>.</a:t>
              </a:r>
              <a:endParaRPr lang="en-US" sz="1000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0013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181224" y="139342"/>
            <a:ext cx="6334125" cy="1325563"/>
          </a:xfrm>
        </p:spPr>
        <p:txBody>
          <a:bodyPr>
            <a:normAutofit/>
          </a:bodyPr>
          <a:lstStyle>
            <a:lvl1pPr>
              <a:defRPr sz="4000">
                <a:solidFill>
                  <a:srgbClr val="6D1D36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181224" y="1634067"/>
            <a:ext cx="6334125" cy="4542895"/>
          </a:xfrm>
        </p:spPr>
        <p:txBody>
          <a:bodyPr/>
          <a:lstStyle>
            <a:lvl1pPr>
              <a:defRPr>
                <a:solidFill>
                  <a:srgbClr val="C53E79"/>
                </a:solidFill>
                <a:latin typeface="+mj-lt"/>
              </a:defRPr>
            </a:lvl1pPr>
            <a:lvl2pPr>
              <a:defRPr>
                <a:solidFill>
                  <a:srgbClr val="C53E79"/>
                </a:solidFill>
                <a:latin typeface="+mj-lt"/>
              </a:defRPr>
            </a:lvl2pPr>
            <a:lvl3pPr>
              <a:defRPr>
                <a:solidFill>
                  <a:srgbClr val="C53E79"/>
                </a:solidFill>
                <a:latin typeface="+mj-lt"/>
              </a:defRPr>
            </a:lvl3pPr>
            <a:lvl4pPr>
              <a:defRPr>
                <a:solidFill>
                  <a:srgbClr val="C53E79"/>
                </a:solidFill>
                <a:latin typeface="+mj-lt"/>
              </a:defRPr>
            </a:lvl4pPr>
            <a:lvl5pPr>
              <a:defRPr>
                <a:solidFill>
                  <a:srgbClr val="C53E79"/>
                </a:solidFill>
                <a:latin typeface="+mj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0" y="7021025"/>
            <a:ext cx="9144000" cy="295275"/>
            <a:chOff x="0" y="7032747"/>
            <a:chExt cx="9144000" cy="295275"/>
          </a:xfrm>
        </p:grpSpPr>
        <p:pic>
          <p:nvPicPr>
            <p:cNvPr id="9" name="Picture 8" descr="Creative Commons License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7032747"/>
              <a:ext cx="838200" cy="2952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Rectangle 9"/>
            <p:cNvSpPr/>
            <p:nvPr userDrawn="1"/>
          </p:nvSpPr>
          <p:spPr>
            <a:xfrm>
              <a:off x="838200" y="7057273"/>
              <a:ext cx="830580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000" b="0" i="0" dirty="0" smtClean="0">
                  <a:solidFill>
                    <a:srgbClr val="000000"/>
                  </a:solidFill>
                  <a:effectLst/>
                  <a:latin typeface="+mj-lt"/>
                </a:rPr>
                <a:t>This work is licensed under a </a:t>
              </a:r>
              <a:r>
                <a:rPr lang="en-US" sz="1000" b="0" i="0" u="none" strike="noStrike" dirty="0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Creative Commons Attribution-</a:t>
              </a:r>
              <a:r>
                <a:rPr lang="en-US" sz="1000" b="0" i="0" u="none" strike="noStrike" dirty="0" err="1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NonCommercial</a:t>
              </a:r>
              <a:r>
                <a:rPr lang="en-US" sz="1000" b="0" i="0" u="none" strike="noStrike" dirty="0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-</a:t>
              </a:r>
              <a:r>
                <a:rPr lang="en-US" sz="1000" b="0" i="0" u="none" strike="noStrike" dirty="0" err="1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ShareAlike</a:t>
              </a:r>
              <a:r>
                <a:rPr lang="en-US" sz="1000" b="0" i="0" u="none" strike="noStrike" dirty="0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 3.0 Unported License</a:t>
              </a:r>
              <a:r>
                <a:rPr lang="en-US" sz="1000" b="0" i="0" dirty="0" smtClean="0">
                  <a:solidFill>
                    <a:srgbClr val="000000"/>
                  </a:solidFill>
                  <a:effectLst/>
                  <a:latin typeface="+mj-lt"/>
                </a:rPr>
                <a:t>.</a:t>
              </a:r>
              <a:endParaRPr lang="en-US" sz="1000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47051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6820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215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762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977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842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252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54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498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017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61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Add your title here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Add your </a:t>
            </a:r>
            <a:r>
              <a:rPr lang="en-US" dirty="0" smtClean="0"/>
              <a:t>subtitle </a:t>
            </a:r>
            <a:r>
              <a:rPr lang="en-US" dirty="0"/>
              <a:t>here</a:t>
            </a:r>
          </a:p>
        </p:txBody>
      </p:sp>
    </p:spTree>
    <p:extLst>
      <p:ext uri="{BB962C8B-B14F-4D97-AF65-F5344CB8AC3E}">
        <p14:creationId xmlns:p14="http://schemas.microsoft.com/office/powerpoint/2010/main" val="2206583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Add your text here</a:t>
            </a:r>
          </a:p>
          <a:p>
            <a:pPr lvl="1"/>
            <a:r>
              <a:rPr lang="en-US" dirty="0"/>
              <a:t>This is the Second level</a:t>
            </a:r>
          </a:p>
          <a:p>
            <a:pPr lvl="2"/>
            <a:r>
              <a:rPr lang="en-US" dirty="0"/>
              <a:t>This is the Third level</a:t>
            </a:r>
          </a:p>
          <a:p>
            <a:pPr lvl="3"/>
            <a:r>
              <a:rPr lang="en-US" dirty="0"/>
              <a:t>This is the Fourth level</a:t>
            </a:r>
          </a:p>
          <a:p>
            <a:pPr lvl="4"/>
            <a:r>
              <a:rPr lang="en-US" dirty="0"/>
              <a:t>This is the Fifth level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740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D222C2B8-BB85-4237-B039-BA2F6C302409}" vid="{7BFFA9F4-3F12-4501-B0CA-B8F7D276137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39</Words>
  <PresentationFormat>On-screen Show (4:3)</PresentationFormat>
  <Paragraphs>11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Add your title here</vt:lpstr>
      <vt:lpstr>Add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PresentationGo.com</dc:creator>
  <dcterms:created xsi:type="dcterms:W3CDTF">2014-09-25T16:34:59Z</dcterms:created>
  <dcterms:modified xsi:type="dcterms:W3CDTF">2014-09-25T16:35:37Z</dcterms:modified>
</cp:coreProperties>
</file>