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DA8D"/>
    <a:srgbClr val="B6D986"/>
    <a:srgbClr val="8DC53E"/>
    <a:srgbClr val="98BB3B"/>
    <a:srgbClr val="6C923B"/>
    <a:srgbClr val="92278F"/>
    <a:srgbClr val="9B8578"/>
    <a:srgbClr val="726658"/>
    <a:srgbClr val="008DD2"/>
    <a:srgbClr val="1C74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26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0A961B-06A0-4A6A-A327-D212B317D5FA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8733B-6713-4C41-982A-AF1CD665A0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461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D8733B-6713-4C41-982A-AF1CD665A09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287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122363"/>
            <a:ext cx="5731933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602038"/>
            <a:ext cx="5731933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B8DA8D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6356351"/>
            <a:ext cx="2057400" cy="365125"/>
          </a:xfrm>
        </p:spPr>
        <p:txBody>
          <a:bodyPr/>
          <a:lstStyle>
            <a:lvl1pPr>
              <a:defRPr>
                <a:solidFill>
                  <a:srgbClr val="B6D986"/>
                </a:solidFill>
              </a:defRPr>
            </a:lvl1pPr>
          </a:lstStyle>
          <a:p>
            <a:fld id="{6CE09111-6A1E-4A2B-8C76-0FE36002D8F7}" type="datetimeFigureOut">
              <a:rPr lang="en-US" smtClean="0"/>
              <a:pPr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98233" y="6356351"/>
            <a:ext cx="3086100" cy="365125"/>
          </a:xfrm>
        </p:spPr>
        <p:txBody>
          <a:bodyPr/>
          <a:lstStyle>
            <a:lvl1pPr>
              <a:defRPr>
                <a:solidFill>
                  <a:srgbClr val="B6D986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7032747"/>
            <a:ext cx="9144000" cy="295275"/>
            <a:chOff x="0" y="7032747"/>
            <a:chExt cx="9144000" cy="295275"/>
          </a:xfrm>
        </p:grpSpPr>
        <p:pic>
          <p:nvPicPr>
            <p:cNvPr id="6" name="Picture 5" descr="Creative Commons License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32747"/>
              <a:ext cx="838200" cy="295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6"/>
            <p:cNvSpPr/>
            <p:nvPr userDrawn="1"/>
          </p:nvSpPr>
          <p:spPr>
            <a:xfrm>
              <a:off x="838200" y="7057273"/>
              <a:ext cx="830580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This work is licensed under a 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Creative Commons Attribution-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NonCommercial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ShareAlike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 3.0 Unported License</a:t>
              </a:r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.</a:t>
              </a:r>
              <a:endParaRPr lang="en-US" sz="1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81224" y="139342"/>
            <a:ext cx="6334125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6C92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81224" y="1634067"/>
            <a:ext cx="6334125" cy="4542895"/>
          </a:xfrm>
        </p:spPr>
        <p:txBody>
          <a:bodyPr/>
          <a:lstStyle>
            <a:lvl1pPr>
              <a:defRPr>
                <a:solidFill>
                  <a:srgbClr val="98BB3B"/>
                </a:solidFill>
                <a:latin typeface="+mj-lt"/>
              </a:defRPr>
            </a:lvl1pPr>
            <a:lvl2pPr>
              <a:defRPr>
                <a:solidFill>
                  <a:srgbClr val="98BB3B"/>
                </a:solidFill>
                <a:latin typeface="+mj-lt"/>
              </a:defRPr>
            </a:lvl2pPr>
            <a:lvl3pPr>
              <a:defRPr>
                <a:solidFill>
                  <a:srgbClr val="98BB3B"/>
                </a:solidFill>
                <a:latin typeface="+mj-lt"/>
              </a:defRPr>
            </a:lvl3pPr>
            <a:lvl4pPr>
              <a:defRPr>
                <a:solidFill>
                  <a:srgbClr val="98BB3B"/>
                </a:solidFill>
                <a:latin typeface="+mj-lt"/>
              </a:defRPr>
            </a:lvl4pPr>
            <a:lvl5pPr>
              <a:defRPr>
                <a:solidFill>
                  <a:srgbClr val="98BB3B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7032747"/>
            <a:ext cx="9144000" cy="295275"/>
            <a:chOff x="0" y="7032747"/>
            <a:chExt cx="9144000" cy="295275"/>
          </a:xfrm>
        </p:grpSpPr>
        <p:pic>
          <p:nvPicPr>
            <p:cNvPr id="9" name="Picture 8" descr="Creative Commons License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032747"/>
              <a:ext cx="838200" cy="295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/>
            <p:cNvSpPr/>
            <p:nvPr userDrawn="1"/>
          </p:nvSpPr>
          <p:spPr>
            <a:xfrm>
              <a:off x="838200" y="7057273"/>
              <a:ext cx="830580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This work is licensed under a 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Creative Commons Attribution-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NonCommercial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-</a:t>
              </a:r>
              <a:r>
                <a:rPr lang="en-US" sz="1000" b="0" i="0" u="none" strike="noStrike" dirty="0" err="1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ShareAlike</a:t>
              </a:r>
              <a:r>
                <a:rPr lang="en-US" sz="1000" b="0" i="0" u="none" strike="noStrike" dirty="0" smtClean="0">
                  <a:solidFill>
                    <a:srgbClr val="4374B7"/>
                  </a:solidFill>
                  <a:effectLst/>
                  <a:latin typeface="+mj-lt"/>
                  <a:hlinkClick r:id="rId4"/>
                </a:rPr>
                <a:t> 3.0 Unported License</a:t>
              </a:r>
              <a:r>
                <a:rPr lang="en-US" sz="1000" b="0" i="0" dirty="0" smtClean="0">
                  <a:solidFill>
                    <a:srgbClr val="000000"/>
                  </a:solidFill>
                  <a:effectLst/>
                  <a:latin typeface="+mj-lt"/>
                </a:rPr>
                <a:t>.</a:t>
              </a:r>
              <a:endParaRPr lang="en-US" sz="1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705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9/25/2014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Add your </a:t>
            </a:r>
            <a:r>
              <a:rPr lang="en-US" dirty="0" smtClean="0"/>
              <a:t>subtitle </a:t>
            </a:r>
            <a:r>
              <a:rPr lang="en-US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206583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62143BF7-BD22-4E41-899C-EC0F4CB882E2}" vid="{B4D89AE5-1235-425E-8687-269DA3EE9AF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39</Words>
  <PresentationFormat>On-screen Show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Add your title here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2014-09-25T16:33:42Z</dcterms:created>
  <dcterms:modified xsi:type="dcterms:W3CDTF">2014-09-25T16:34:51Z</dcterms:modified>
</cp:coreProperties>
</file>