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handoutMasterIdLst>
    <p:handoutMasterId r:id="rId4"/>
  </p:handout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8BB3B"/>
    <a:srgbClr val="6C923B"/>
    <a:srgbClr val="92278F"/>
    <a:srgbClr val="9B8578"/>
    <a:srgbClr val="726658"/>
    <a:srgbClr val="008DD2"/>
    <a:srgbClr val="1C74BB"/>
    <a:srgbClr val="BC1E2C"/>
    <a:srgbClr val="ED4135"/>
    <a:srgbClr val="5B009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9" autoAdjust="0"/>
    <p:restoredTop sz="94660"/>
  </p:normalViewPr>
  <p:slideViewPr>
    <p:cSldViewPr snapToGrid="0" showGuides="1">
      <p:cViewPr varScale="1">
        <p:scale>
          <a:sx n="82" d="100"/>
          <a:sy n="82" d="100"/>
        </p:scale>
        <p:origin x="96" y="5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78" d="100"/>
          <a:sy n="78" d="100"/>
        </p:scale>
        <p:origin x="1428" y="10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6BFECA-32D1-46DF-BF75-D0BB73214390}" type="datetimeFigureOut">
              <a:rPr lang="en-US" smtClean="0"/>
              <a:t>9/24/2014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F40565-614F-4E00-9E86-B52B11D022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282689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FB4A93-B322-4A3F-8E89-EEB536C174E4}" type="datetimeFigureOut">
              <a:rPr lang="en-US" smtClean="0"/>
              <a:t>9/24/2014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AF1196-73A1-4FE7-9DFB-0140B07F3B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74508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AF1196-73A1-4FE7-9DFB-0140B07F3BB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996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://creativecommons.org/licenses/by-nc-sa/3.0/" TargetMode="Externa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09111-6A1E-4A2B-8C76-0FE36002D8F7}" type="datetimeFigureOut">
              <a:rPr lang="en-US" smtClean="0"/>
              <a:t>9/24/2014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3F67D-1788-4AE1-AA71-15B4466AB7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00139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reative Commons License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038975"/>
            <a:ext cx="838200" cy="295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 userDrawn="1"/>
        </p:nvSpPr>
        <p:spPr>
          <a:xfrm>
            <a:off x="838200" y="7063501"/>
            <a:ext cx="830580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b="0" i="0" dirty="0" smtClean="0">
                <a:solidFill>
                  <a:srgbClr val="000000"/>
                </a:solidFill>
                <a:effectLst/>
                <a:latin typeface="+mj-lt"/>
              </a:rPr>
              <a:t>This work is licensed under a </a:t>
            </a:r>
            <a:r>
              <a:rPr lang="en-US" sz="1000" b="0" i="0" u="none" strike="noStrike" dirty="0" smtClean="0">
                <a:solidFill>
                  <a:srgbClr val="4374B7"/>
                </a:solidFill>
                <a:effectLst/>
                <a:latin typeface="+mj-lt"/>
                <a:hlinkClick r:id="rId4"/>
              </a:rPr>
              <a:t>Creative Commons Attribution-</a:t>
            </a:r>
            <a:r>
              <a:rPr lang="en-US" sz="1000" b="0" i="0" u="none" strike="noStrike" dirty="0" err="1" smtClean="0">
                <a:solidFill>
                  <a:srgbClr val="4374B7"/>
                </a:solidFill>
                <a:effectLst/>
                <a:latin typeface="+mj-lt"/>
                <a:hlinkClick r:id="rId4"/>
              </a:rPr>
              <a:t>NonCommercial</a:t>
            </a:r>
            <a:r>
              <a:rPr lang="en-US" sz="1000" b="0" i="0" u="none" strike="noStrike" dirty="0" smtClean="0">
                <a:solidFill>
                  <a:srgbClr val="4374B7"/>
                </a:solidFill>
                <a:effectLst/>
                <a:latin typeface="+mj-lt"/>
                <a:hlinkClick r:id="rId4"/>
              </a:rPr>
              <a:t>-</a:t>
            </a:r>
            <a:r>
              <a:rPr lang="en-US" sz="1000" b="0" i="0" u="none" strike="noStrike" dirty="0" err="1" smtClean="0">
                <a:solidFill>
                  <a:srgbClr val="4374B7"/>
                </a:solidFill>
                <a:effectLst/>
                <a:latin typeface="+mj-lt"/>
                <a:hlinkClick r:id="rId4"/>
              </a:rPr>
              <a:t>ShareAlike</a:t>
            </a:r>
            <a:r>
              <a:rPr lang="en-US" sz="1000" b="0" i="0" u="none" strike="noStrike" dirty="0" smtClean="0">
                <a:solidFill>
                  <a:srgbClr val="4374B7"/>
                </a:solidFill>
                <a:effectLst/>
                <a:latin typeface="+mj-lt"/>
                <a:hlinkClick r:id="rId4"/>
              </a:rPr>
              <a:t> 3.0 Unported License</a:t>
            </a:r>
            <a:r>
              <a:rPr lang="en-US" sz="1000" b="0" i="0" dirty="0" smtClean="0">
                <a:solidFill>
                  <a:srgbClr val="000000"/>
                </a:solidFill>
                <a:effectLst/>
                <a:latin typeface="+mj-lt"/>
              </a:rPr>
              <a:t>.</a:t>
            </a:r>
            <a:endParaRPr lang="en-US" sz="1000" dirty="0">
              <a:latin typeface="+mj-lt"/>
            </a:endParaRP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2181225" y="948608"/>
            <a:ext cx="4781550" cy="1325563"/>
          </a:xfrm>
        </p:spPr>
        <p:txBody>
          <a:bodyPr>
            <a:normAutofit/>
          </a:bodyPr>
          <a:lstStyle>
            <a:lvl1pPr>
              <a:defRPr sz="4000">
                <a:solidFill>
                  <a:srgbClr val="6C923B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2181225" y="2298699"/>
            <a:ext cx="4781550" cy="3878263"/>
          </a:xfrm>
        </p:spPr>
        <p:txBody>
          <a:bodyPr/>
          <a:lstStyle>
            <a:lvl1pPr>
              <a:defRPr>
                <a:solidFill>
                  <a:srgbClr val="98BB3B"/>
                </a:solidFill>
                <a:latin typeface="+mj-lt"/>
              </a:defRPr>
            </a:lvl1pPr>
            <a:lvl2pPr>
              <a:defRPr>
                <a:solidFill>
                  <a:srgbClr val="98BB3B"/>
                </a:solidFill>
                <a:latin typeface="+mj-lt"/>
              </a:defRPr>
            </a:lvl2pPr>
            <a:lvl3pPr>
              <a:defRPr>
                <a:solidFill>
                  <a:srgbClr val="98BB3B"/>
                </a:solidFill>
                <a:latin typeface="+mj-lt"/>
              </a:defRPr>
            </a:lvl3pPr>
            <a:lvl4pPr>
              <a:defRPr>
                <a:solidFill>
                  <a:srgbClr val="98BB3B"/>
                </a:solidFill>
                <a:latin typeface="+mj-lt"/>
              </a:defRPr>
            </a:lvl4pPr>
            <a:lvl5pPr>
              <a:defRPr>
                <a:solidFill>
                  <a:srgbClr val="98BB3B"/>
                </a:solidFill>
                <a:latin typeface="+mj-lt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402542" y="6356351"/>
            <a:ext cx="2338916" cy="365125"/>
          </a:xfrm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60202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51092-21AB-49AC-86FD-26E68F4239D8}" type="datetimeFigureOut">
              <a:rPr lang="en-US" smtClean="0"/>
              <a:t>9/24/2014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068205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51092-21AB-49AC-86FD-26E68F4239D8}" type="datetimeFigureOut">
              <a:rPr lang="en-US" smtClean="0"/>
              <a:t>9/24/2014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42150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51092-21AB-49AC-86FD-26E68F4239D8}" type="datetimeFigureOut">
              <a:rPr lang="en-US" smtClean="0"/>
              <a:t>9/24/2014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07625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51092-21AB-49AC-86FD-26E68F4239D8}" type="datetimeFigureOut">
              <a:rPr lang="en-US" smtClean="0"/>
              <a:t>9/24/2014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19772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51092-21AB-49AC-86FD-26E68F4239D8}" type="datetimeFigureOut">
              <a:rPr lang="en-US" smtClean="0"/>
              <a:t>9/24/2014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98428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51092-21AB-49AC-86FD-26E68F4239D8}" type="datetimeFigureOut">
              <a:rPr lang="en-US" smtClean="0"/>
              <a:t>9/24/2014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82523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51092-21AB-49AC-86FD-26E68F4239D8}" type="datetimeFigureOut">
              <a:rPr lang="en-US" smtClean="0"/>
              <a:t>9/24/2014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65471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51092-21AB-49AC-86FD-26E68F4239D8}" type="datetimeFigureOut">
              <a:rPr lang="en-US" smtClean="0"/>
              <a:t>9/24/2014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5498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51092-21AB-49AC-86FD-26E68F4239D8}" type="datetimeFigureOut">
              <a:rPr lang="en-US" smtClean="0"/>
              <a:t>9/24/2014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30173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F51092-21AB-49AC-86FD-26E68F4239D8}" type="datetimeFigureOut">
              <a:rPr lang="en-US" smtClean="0"/>
              <a:t>9/24/2014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2618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Add your title here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Add your text here</a:t>
            </a:r>
          </a:p>
          <a:p>
            <a:pPr lvl="1"/>
            <a:r>
              <a:rPr lang="en-US" dirty="0"/>
              <a:t>This is the Second level</a:t>
            </a:r>
          </a:p>
          <a:p>
            <a:pPr lvl="2"/>
            <a:r>
              <a:rPr lang="en-US" dirty="0"/>
              <a:t>This is the Third level</a:t>
            </a:r>
          </a:p>
          <a:p>
            <a:pPr lvl="3"/>
            <a:r>
              <a:rPr lang="en-US" dirty="0"/>
              <a:t>This is the Fourth level</a:t>
            </a:r>
          </a:p>
          <a:p>
            <a:pPr lvl="4"/>
            <a:r>
              <a:rPr lang="en-US" dirty="0"/>
              <a:t>This is the Fifth level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1740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9539C2FC-B3B0-4A99-B32D-792170C330A7}" vid="{C96F6F8E-DA37-4643-A35C-CF3632053DC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30</Words>
  <PresentationFormat>On-screen Show (4:3)</PresentationFormat>
  <Paragraphs>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Add your title here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PresentationGo.com</dc:creator>
  <dcterms:created xsi:type="dcterms:W3CDTF">2014-09-25T03:05:09Z</dcterms:created>
  <dcterms:modified xsi:type="dcterms:W3CDTF">2014-09-25T03:05:39Z</dcterms:modified>
</cp:coreProperties>
</file>