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handoutMasterIdLst>
    <p:handoutMasterId r:id="rId4"/>
  </p:handoutMasterIdLst>
  <p:sldIdLst>
    <p:sldId id="257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2278F"/>
    <a:srgbClr val="9B8578"/>
    <a:srgbClr val="726658"/>
    <a:srgbClr val="008DD2"/>
    <a:srgbClr val="1C74BB"/>
    <a:srgbClr val="BC1E2C"/>
    <a:srgbClr val="ED4135"/>
    <a:srgbClr val="5B0090"/>
    <a:srgbClr val="30014A"/>
    <a:srgbClr val="B1920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9" autoAdjust="0"/>
    <p:restoredTop sz="94660"/>
  </p:normalViewPr>
  <p:slideViewPr>
    <p:cSldViewPr snapToGrid="0" showGuides="1">
      <p:cViewPr varScale="1">
        <p:scale>
          <a:sx n="82" d="100"/>
          <a:sy n="82" d="100"/>
        </p:scale>
        <p:origin x="96" y="55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78" d="100"/>
          <a:sy n="78" d="100"/>
        </p:scale>
        <p:origin x="1428" y="108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76BFECA-32D1-46DF-BF75-D0BB73214390}" type="datetimeFigureOut">
              <a:rPr lang="en-US" smtClean="0"/>
              <a:t>9/24/2014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F40565-614F-4E00-9E86-B52B11D022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282689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217C30-9DA8-4BC2-BA6A-FE6FF17F0C61}" type="datetimeFigureOut">
              <a:rPr lang="en-US" smtClean="0"/>
              <a:t>9/24/2014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87D96E5-889D-4C27-AD42-871C011806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70125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7D96E5-889D-4C27-AD42-871C0118068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20909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://creativecommons.org/licenses/by-nc-sa/3.0/" TargetMode="Externa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E09111-6A1E-4A2B-8C76-0FE36002D8F7}" type="datetimeFigureOut">
              <a:rPr lang="en-US" smtClean="0"/>
              <a:t>9/24/2014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3F67D-1788-4AE1-AA71-15B4466AB7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00139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reative Commons License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038975"/>
            <a:ext cx="838200" cy="295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 userDrawn="1"/>
        </p:nvSpPr>
        <p:spPr>
          <a:xfrm>
            <a:off x="838200" y="7063501"/>
            <a:ext cx="830580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00" b="0" i="0" dirty="0" smtClean="0">
                <a:solidFill>
                  <a:srgbClr val="000000"/>
                </a:solidFill>
                <a:effectLst/>
                <a:latin typeface="+mj-lt"/>
              </a:rPr>
              <a:t>This work is licensed under a </a:t>
            </a:r>
            <a:r>
              <a:rPr lang="en-US" sz="1000" b="0" i="0" u="none" strike="noStrike" dirty="0" smtClean="0">
                <a:solidFill>
                  <a:srgbClr val="4374B7"/>
                </a:solidFill>
                <a:effectLst/>
                <a:latin typeface="+mj-lt"/>
                <a:hlinkClick r:id="rId4"/>
              </a:rPr>
              <a:t>Creative Commons Attribution-</a:t>
            </a:r>
            <a:r>
              <a:rPr lang="en-US" sz="1000" b="0" i="0" u="none" strike="noStrike" dirty="0" err="1" smtClean="0">
                <a:solidFill>
                  <a:srgbClr val="4374B7"/>
                </a:solidFill>
                <a:effectLst/>
                <a:latin typeface="+mj-lt"/>
                <a:hlinkClick r:id="rId4"/>
              </a:rPr>
              <a:t>NonCommercial</a:t>
            </a:r>
            <a:r>
              <a:rPr lang="en-US" sz="1000" b="0" i="0" u="none" strike="noStrike" dirty="0" smtClean="0">
                <a:solidFill>
                  <a:srgbClr val="4374B7"/>
                </a:solidFill>
                <a:effectLst/>
                <a:latin typeface="+mj-lt"/>
                <a:hlinkClick r:id="rId4"/>
              </a:rPr>
              <a:t>-</a:t>
            </a:r>
            <a:r>
              <a:rPr lang="en-US" sz="1000" b="0" i="0" u="none" strike="noStrike" dirty="0" err="1" smtClean="0">
                <a:solidFill>
                  <a:srgbClr val="4374B7"/>
                </a:solidFill>
                <a:effectLst/>
                <a:latin typeface="+mj-lt"/>
                <a:hlinkClick r:id="rId4"/>
              </a:rPr>
              <a:t>ShareAlike</a:t>
            </a:r>
            <a:r>
              <a:rPr lang="en-US" sz="1000" b="0" i="0" u="none" strike="noStrike" dirty="0" smtClean="0">
                <a:solidFill>
                  <a:srgbClr val="4374B7"/>
                </a:solidFill>
                <a:effectLst/>
                <a:latin typeface="+mj-lt"/>
                <a:hlinkClick r:id="rId4"/>
              </a:rPr>
              <a:t> 3.0 Unported License</a:t>
            </a:r>
            <a:r>
              <a:rPr lang="en-US" sz="1000" b="0" i="0" dirty="0" smtClean="0">
                <a:solidFill>
                  <a:srgbClr val="000000"/>
                </a:solidFill>
                <a:effectLst/>
                <a:latin typeface="+mj-lt"/>
              </a:rPr>
              <a:t>.</a:t>
            </a:r>
            <a:endParaRPr lang="en-US" sz="1000" dirty="0">
              <a:latin typeface="+mj-lt"/>
            </a:endParaRPr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2181225" y="948608"/>
            <a:ext cx="4781550" cy="1325563"/>
          </a:xfrm>
        </p:spPr>
        <p:txBody>
          <a:bodyPr>
            <a:normAutofit/>
          </a:bodyPr>
          <a:lstStyle>
            <a:lvl1pPr>
              <a:defRPr sz="4000">
                <a:solidFill>
                  <a:srgbClr val="92278F"/>
                </a:solidFill>
                <a:latin typeface="+mn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2181225" y="2298699"/>
            <a:ext cx="4781550" cy="3878263"/>
          </a:xfrm>
        </p:spPr>
        <p:txBody>
          <a:bodyPr/>
          <a:lstStyle>
            <a:lvl1pPr>
              <a:defRPr>
                <a:solidFill>
                  <a:srgbClr val="9B8578"/>
                </a:solidFill>
                <a:latin typeface="+mj-lt"/>
              </a:defRPr>
            </a:lvl1pPr>
            <a:lvl2pPr>
              <a:defRPr>
                <a:solidFill>
                  <a:srgbClr val="9B8578"/>
                </a:solidFill>
                <a:latin typeface="+mj-lt"/>
              </a:defRPr>
            </a:lvl2pPr>
            <a:lvl3pPr>
              <a:defRPr>
                <a:solidFill>
                  <a:srgbClr val="9B8578"/>
                </a:solidFill>
                <a:latin typeface="+mj-lt"/>
              </a:defRPr>
            </a:lvl3pPr>
            <a:lvl4pPr>
              <a:defRPr>
                <a:solidFill>
                  <a:srgbClr val="9B8578"/>
                </a:solidFill>
                <a:latin typeface="+mj-lt"/>
              </a:defRPr>
            </a:lvl4pPr>
            <a:lvl5pPr>
              <a:defRPr>
                <a:solidFill>
                  <a:srgbClr val="9B8578"/>
                </a:solidFill>
                <a:latin typeface="+mj-lt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402542" y="6356351"/>
            <a:ext cx="2338916" cy="365125"/>
          </a:xfrm>
        </p:spPr>
        <p:txBody>
          <a:bodyPr/>
          <a:lstStyle>
            <a:lvl1pPr>
              <a:defRPr>
                <a:latin typeface="+mj-lt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60202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51092-21AB-49AC-86FD-26E68F4239D8}" type="datetimeFigureOut">
              <a:rPr lang="en-US" smtClean="0"/>
              <a:t>9/24/2014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598A9-98DB-4919-8118-E0FFA01B43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068205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288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51092-21AB-49AC-86FD-26E68F4239D8}" type="datetimeFigureOut">
              <a:rPr lang="en-US" smtClean="0"/>
              <a:t>9/24/2014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598A9-98DB-4919-8118-E0FFA01B43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42150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51092-21AB-49AC-86FD-26E68F4239D8}" type="datetimeFigureOut">
              <a:rPr lang="en-US" smtClean="0"/>
              <a:t>9/24/2014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598A9-98DB-4919-8118-E0FFA01B43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07625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51092-21AB-49AC-86FD-26E68F4239D8}" type="datetimeFigureOut">
              <a:rPr lang="en-US" smtClean="0"/>
              <a:t>9/24/2014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598A9-98DB-4919-8118-E0FFA01B43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19772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51092-21AB-49AC-86FD-26E68F4239D8}" type="datetimeFigureOut">
              <a:rPr lang="en-US" smtClean="0"/>
              <a:t>9/24/2014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598A9-98DB-4919-8118-E0FFA01B43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98428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51092-21AB-49AC-86FD-26E68F4239D8}" type="datetimeFigureOut">
              <a:rPr lang="en-US" smtClean="0"/>
              <a:t>9/24/2014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598A9-98DB-4919-8118-E0FFA01B43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82523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51092-21AB-49AC-86FD-26E68F4239D8}" type="datetimeFigureOut">
              <a:rPr lang="en-US" smtClean="0"/>
              <a:t>9/24/2014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598A9-98DB-4919-8118-E0FFA01B43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65471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51092-21AB-49AC-86FD-26E68F4239D8}" type="datetimeFigureOut">
              <a:rPr lang="en-US" smtClean="0"/>
              <a:t>9/24/2014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598A9-98DB-4919-8118-E0FFA01B43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5498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51092-21AB-49AC-86FD-26E68F4239D8}" type="datetimeFigureOut">
              <a:rPr lang="en-US" smtClean="0"/>
              <a:t>9/24/2014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598A9-98DB-4919-8118-E0FFA01B43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30173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F51092-21AB-49AC-86FD-26E68F4239D8}" type="datetimeFigureOut">
              <a:rPr lang="en-US" smtClean="0"/>
              <a:t>9/24/2014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B598A9-98DB-4919-8118-E0FFA01B43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26182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Add your title here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Add your text here</a:t>
            </a:r>
          </a:p>
          <a:p>
            <a:pPr lvl="1"/>
            <a:r>
              <a:rPr lang="en-US" dirty="0"/>
              <a:t>This is the Second level</a:t>
            </a:r>
          </a:p>
          <a:p>
            <a:pPr lvl="2"/>
            <a:r>
              <a:rPr lang="en-US" dirty="0"/>
              <a:t>This is the Third level</a:t>
            </a:r>
          </a:p>
          <a:p>
            <a:pPr lvl="3"/>
            <a:r>
              <a:rPr lang="en-US" dirty="0"/>
              <a:t>This is the Fourth level</a:t>
            </a:r>
          </a:p>
          <a:p>
            <a:pPr lvl="4"/>
            <a:r>
              <a:rPr lang="en-US" dirty="0"/>
              <a:t>This is the Fifth level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Footer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1740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1BE38771-A1FF-4483-8A95-DE8F3FBCE37D}" vid="{B973CE55-B2D0-4225-8EB4-A01439512E5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30</Words>
  <PresentationFormat>On-screen Show (4:3)</PresentationFormat>
  <Paragraphs>8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Add your title here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PresentationGo.com</dc:creator>
  <dcterms:created xsi:type="dcterms:W3CDTF">2014-09-25T03:04:21Z</dcterms:created>
  <dcterms:modified xsi:type="dcterms:W3CDTF">2014-09-25T03:04:50Z</dcterms:modified>
</cp:coreProperties>
</file>