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8578"/>
    <a:srgbClr val="726658"/>
    <a:srgbClr val="008DD2"/>
    <a:srgbClr val="1C74BB"/>
    <a:srgbClr val="BC1E2C"/>
    <a:srgbClr val="ED4135"/>
    <a:srgbClr val="5B0090"/>
    <a:srgbClr val="30014A"/>
    <a:srgbClr val="B19201"/>
    <a:srgbClr val="B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96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F7EEB5-621D-4CFD-BC6F-F3A0485F024F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4AF551-916A-41E5-B06E-03D03F4E2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189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4AF551-916A-41E5-B06E-03D03F4E237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060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09111-6A1E-4A2B-8C76-0FE36002D8F7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3F67D-1788-4AE1-AA71-15B4466AB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reative Commons Licens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897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838200" y="7063501"/>
            <a:ext cx="8305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This work is licensed under a 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Creative Commons Attribution-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NonCommercial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ShareAlike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 3.0 Unported License</a:t>
            </a:r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1000" dirty="0">
              <a:latin typeface="+mj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81225" y="948608"/>
            <a:ext cx="4781550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726658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2181225" y="2298699"/>
            <a:ext cx="4781550" cy="3878263"/>
          </a:xfrm>
        </p:spPr>
        <p:txBody>
          <a:bodyPr/>
          <a:lstStyle>
            <a:lvl1pPr>
              <a:defRPr>
                <a:solidFill>
                  <a:srgbClr val="9B8578"/>
                </a:solidFill>
                <a:latin typeface="+mj-lt"/>
              </a:defRPr>
            </a:lvl1pPr>
            <a:lvl2pPr>
              <a:defRPr>
                <a:solidFill>
                  <a:srgbClr val="9B8578"/>
                </a:solidFill>
                <a:latin typeface="+mj-lt"/>
              </a:defRPr>
            </a:lvl2pPr>
            <a:lvl3pPr>
              <a:defRPr>
                <a:solidFill>
                  <a:srgbClr val="9B8578"/>
                </a:solidFill>
                <a:latin typeface="+mj-lt"/>
              </a:defRPr>
            </a:lvl3pPr>
            <a:lvl4pPr>
              <a:defRPr>
                <a:solidFill>
                  <a:srgbClr val="9B8578"/>
                </a:solidFill>
                <a:latin typeface="+mj-lt"/>
              </a:defRPr>
            </a:lvl4pPr>
            <a:lvl5pPr>
              <a:defRPr>
                <a:solidFill>
                  <a:srgbClr val="9B8578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02542" y="6356351"/>
            <a:ext cx="2338916" cy="3651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02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AD467199-609A-45E8-95AD-F5B8F27E61E6}" vid="{FBE1614E-4283-4255-BD11-A1317DC400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</Words>
  <PresentationFormat>On-screen Show 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2014-09-25T03:03:03Z</dcterms:created>
  <dcterms:modified xsi:type="dcterms:W3CDTF">2014-09-25T03:03:57Z</dcterms:modified>
</cp:coreProperties>
</file>