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DD2"/>
    <a:srgbClr val="1C74BB"/>
    <a:srgbClr val="BC1E2C"/>
    <a:srgbClr val="ED4135"/>
    <a:srgbClr val="5B0090"/>
    <a:srgbClr val="30014A"/>
    <a:srgbClr val="B19201"/>
    <a:srgbClr val="BF9D00"/>
    <a:srgbClr val="866E00"/>
    <a:srgbClr val="357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2C040-56AB-4856-BC9B-67019DBA0E09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90918-093B-4E66-9392-AC32435AED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53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90918-093B-4E66-9392-AC32435AEDE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444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09111-6A1E-4A2B-8C76-0FE36002D8F7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3F67D-1788-4AE1-AA71-15B4466AB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81225" y="948608"/>
            <a:ext cx="478155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1C74B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181225" y="2298699"/>
            <a:ext cx="4781550" cy="3878263"/>
          </a:xfrm>
        </p:spPr>
        <p:txBody>
          <a:bodyPr/>
          <a:lstStyle>
            <a:lvl1pPr>
              <a:defRPr>
                <a:solidFill>
                  <a:srgbClr val="008DD2"/>
                </a:solidFill>
                <a:latin typeface="+mj-lt"/>
              </a:defRPr>
            </a:lvl1pPr>
            <a:lvl2pPr>
              <a:defRPr>
                <a:solidFill>
                  <a:srgbClr val="008DD2"/>
                </a:solidFill>
                <a:latin typeface="+mj-lt"/>
              </a:defRPr>
            </a:lvl2pPr>
            <a:lvl3pPr>
              <a:defRPr>
                <a:solidFill>
                  <a:srgbClr val="008DD2"/>
                </a:solidFill>
                <a:latin typeface="+mj-lt"/>
              </a:defRPr>
            </a:lvl3pPr>
            <a:lvl4pPr>
              <a:defRPr>
                <a:solidFill>
                  <a:srgbClr val="008DD2"/>
                </a:solidFill>
                <a:latin typeface="+mj-lt"/>
              </a:defRPr>
            </a:lvl4pPr>
            <a:lvl5pPr>
              <a:defRPr>
                <a:solidFill>
                  <a:srgbClr val="008DD2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02542" y="6356351"/>
            <a:ext cx="2338916" cy="365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02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5DD233-37C2-4AE9-A0AE-D305E7C6C1A8}" vid="{6079198A-DA76-48FD-AB21-2BB19BCB248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</Words>
  <PresentationFormat>On-screen Show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2014-09-25T03:02:16Z</dcterms:created>
  <dcterms:modified xsi:type="dcterms:W3CDTF">2014-09-25T03:02:47Z</dcterms:modified>
</cp:coreProperties>
</file>