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1E2C"/>
    <a:srgbClr val="ED4135"/>
    <a:srgbClr val="5B0090"/>
    <a:srgbClr val="30014A"/>
    <a:srgbClr val="B19201"/>
    <a:srgbClr val="BF9D00"/>
    <a:srgbClr val="866E00"/>
    <a:srgbClr val="357101"/>
    <a:srgbClr val="234B02"/>
    <a:srgbClr val="007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CA65D-69DE-475A-9FC8-04D6A9C4D101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9398F6-692E-49D5-A754-9102FD8AE4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50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9398F6-692E-49D5-A754-9102FD8AE4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819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09111-6A1E-4A2B-8C76-0FE36002D8F7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3F67D-1788-4AE1-AA71-15B4466AB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81225" y="948608"/>
            <a:ext cx="478155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BC1E2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181225" y="2298699"/>
            <a:ext cx="4781550" cy="3878263"/>
          </a:xfrm>
        </p:spPr>
        <p:txBody>
          <a:bodyPr/>
          <a:lstStyle>
            <a:lvl1pPr>
              <a:defRPr>
                <a:solidFill>
                  <a:srgbClr val="ED4135"/>
                </a:solidFill>
                <a:latin typeface="+mj-lt"/>
              </a:defRPr>
            </a:lvl1pPr>
            <a:lvl2pPr>
              <a:defRPr>
                <a:solidFill>
                  <a:srgbClr val="ED4135"/>
                </a:solidFill>
                <a:latin typeface="+mj-lt"/>
              </a:defRPr>
            </a:lvl2pPr>
            <a:lvl3pPr>
              <a:defRPr>
                <a:solidFill>
                  <a:srgbClr val="ED4135"/>
                </a:solidFill>
                <a:latin typeface="+mj-lt"/>
              </a:defRPr>
            </a:lvl3pPr>
            <a:lvl4pPr>
              <a:defRPr>
                <a:solidFill>
                  <a:srgbClr val="ED4135"/>
                </a:solidFill>
                <a:latin typeface="+mj-lt"/>
              </a:defRPr>
            </a:lvl4pPr>
            <a:lvl5pPr>
              <a:defRPr>
                <a:solidFill>
                  <a:srgbClr val="ED4135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02542" y="6356351"/>
            <a:ext cx="2338916" cy="3651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02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65BC083-6BF4-40A8-A5FD-047790ED3500}" vid="{C708E11D-B3A6-4EE3-8530-B4518EC162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</Words>
  <PresentationFormat>On-screen Show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2014-09-25T03:01:28Z</dcterms:created>
  <dcterms:modified xsi:type="dcterms:W3CDTF">2014-09-25T03:01:58Z</dcterms:modified>
</cp:coreProperties>
</file>